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3939" r:id="rId2"/>
    <p:sldMasterId id="2147483698" r:id="rId3"/>
    <p:sldMasterId id="2147483662" r:id="rId4"/>
    <p:sldMasterId id="2147483963" r:id="rId5"/>
  </p:sldMasterIdLst>
  <p:notesMasterIdLst>
    <p:notesMasterId r:id="rId25"/>
  </p:notesMasterIdLst>
  <p:sldIdLst>
    <p:sldId id="850" r:id="rId6"/>
    <p:sldId id="258" r:id="rId7"/>
    <p:sldId id="287" r:id="rId8"/>
    <p:sldId id="274" r:id="rId9"/>
    <p:sldId id="296" r:id="rId10"/>
    <p:sldId id="278" r:id="rId11"/>
    <p:sldId id="281" r:id="rId12"/>
    <p:sldId id="280" r:id="rId13"/>
    <p:sldId id="284" r:id="rId14"/>
    <p:sldId id="262" r:id="rId15"/>
    <p:sldId id="267" r:id="rId16"/>
    <p:sldId id="265" r:id="rId17"/>
    <p:sldId id="264" r:id="rId18"/>
    <p:sldId id="270" r:id="rId19"/>
    <p:sldId id="273" r:id="rId20"/>
    <p:sldId id="286" r:id="rId21"/>
    <p:sldId id="920" r:id="rId22"/>
    <p:sldId id="919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381C4-F0E3-4A27-B94C-B5E651CFC26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FCBE-2641-4EC6-A650-828A3BFB2BF5}">
      <dgm:prSet phldrT="[Text]"/>
      <dgm:spPr/>
      <dgm:t>
        <a:bodyPr/>
        <a:lstStyle/>
        <a:p>
          <a:r>
            <a:rPr lang="en-US" dirty="0"/>
            <a:t>Why it happens?</a:t>
          </a:r>
        </a:p>
      </dgm:t>
    </dgm:pt>
    <dgm:pt modelId="{D9E0199A-0E42-47FD-B542-E39C9B7273A9}" type="parTrans" cxnId="{42AB1AB1-0407-4BA7-AE35-A7CA4B263ACE}">
      <dgm:prSet/>
      <dgm:spPr/>
      <dgm:t>
        <a:bodyPr/>
        <a:lstStyle/>
        <a:p>
          <a:endParaRPr lang="en-US"/>
        </a:p>
      </dgm:t>
    </dgm:pt>
    <dgm:pt modelId="{12A2BE9E-512C-49AC-B77F-897458CF2D1B}" type="sibTrans" cxnId="{42AB1AB1-0407-4BA7-AE35-A7CA4B263ACE}">
      <dgm:prSet/>
      <dgm:spPr/>
      <dgm:t>
        <a:bodyPr/>
        <a:lstStyle/>
        <a:p>
          <a:endParaRPr lang="en-US"/>
        </a:p>
      </dgm:t>
    </dgm:pt>
    <dgm:pt modelId="{7E74CD17-D980-4005-95E7-10695C08C214}">
      <dgm:prSet phldrT="[Text]"/>
      <dgm:spPr/>
      <dgm:t>
        <a:bodyPr/>
        <a:lstStyle/>
        <a:p>
          <a:r>
            <a:rPr lang="en-US" dirty="0"/>
            <a:t>Client code execution occurs before the email is presented to the user</a:t>
          </a:r>
        </a:p>
      </dgm:t>
    </dgm:pt>
    <dgm:pt modelId="{7B8F479C-E6F9-4259-81E8-866523EB68BB}" type="parTrans" cxnId="{6024FBA7-4933-4B8F-B05D-03765D17EB5A}">
      <dgm:prSet/>
      <dgm:spPr/>
      <dgm:t>
        <a:bodyPr/>
        <a:lstStyle/>
        <a:p>
          <a:endParaRPr lang="en-US"/>
        </a:p>
      </dgm:t>
    </dgm:pt>
    <dgm:pt modelId="{C8E6CD83-3DB4-4DC1-83E8-FF3A5AF68FE4}" type="sibTrans" cxnId="{6024FBA7-4933-4B8F-B05D-03765D17EB5A}">
      <dgm:prSet/>
      <dgm:spPr/>
      <dgm:t>
        <a:bodyPr/>
        <a:lstStyle/>
        <a:p>
          <a:endParaRPr lang="en-US"/>
        </a:p>
      </dgm:t>
    </dgm:pt>
    <dgm:pt modelId="{44D5B9F4-676D-4AC7-9D40-DBA314650CB0}">
      <dgm:prSet phldrT="[Text]"/>
      <dgm:spPr/>
      <dgm:t>
        <a:bodyPr/>
        <a:lstStyle/>
        <a:p>
          <a:r>
            <a:rPr lang="en-US" dirty="0"/>
            <a:t>Most anti-malware layers look at the attachment and not the full email</a:t>
          </a:r>
        </a:p>
      </dgm:t>
    </dgm:pt>
    <dgm:pt modelId="{100DD9FF-AD92-4622-ADFE-209211A4B0C1}" type="parTrans" cxnId="{3B923E76-BB13-4E4F-8AB8-0F9664936ECE}">
      <dgm:prSet/>
      <dgm:spPr/>
      <dgm:t>
        <a:bodyPr/>
        <a:lstStyle/>
        <a:p>
          <a:endParaRPr lang="en-US"/>
        </a:p>
      </dgm:t>
    </dgm:pt>
    <dgm:pt modelId="{A37C995A-EE3B-415D-BB70-227C7F521B08}" type="sibTrans" cxnId="{3B923E76-BB13-4E4F-8AB8-0F9664936ECE}">
      <dgm:prSet/>
      <dgm:spPr/>
      <dgm:t>
        <a:bodyPr/>
        <a:lstStyle/>
        <a:p>
          <a:endParaRPr lang="en-US"/>
        </a:p>
      </dgm:t>
    </dgm:pt>
    <dgm:pt modelId="{F720DEE6-7174-4FA9-B9A9-E98ABF672AA0}">
      <dgm:prSet phldrT="[Text]"/>
      <dgm:spPr/>
      <dgm:t>
        <a:bodyPr/>
        <a:lstStyle/>
        <a:p>
          <a:r>
            <a:rPr lang="en-US" dirty="0"/>
            <a:t>What can you do?</a:t>
          </a:r>
        </a:p>
      </dgm:t>
    </dgm:pt>
    <dgm:pt modelId="{D18B2551-D709-42FA-84B6-B2F6F2FD0B83}" type="parTrans" cxnId="{D0933C3E-DD50-419B-9082-3A7696585DD4}">
      <dgm:prSet/>
      <dgm:spPr/>
      <dgm:t>
        <a:bodyPr/>
        <a:lstStyle/>
        <a:p>
          <a:endParaRPr lang="en-US"/>
        </a:p>
      </dgm:t>
    </dgm:pt>
    <dgm:pt modelId="{2095E025-9275-438B-8357-C3B6C177F66B}" type="sibTrans" cxnId="{D0933C3E-DD50-419B-9082-3A7696585DD4}">
      <dgm:prSet/>
      <dgm:spPr/>
      <dgm:t>
        <a:bodyPr/>
        <a:lstStyle/>
        <a:p>
          <a:endParaRPr lang="en-US"/>
        </a:p>
      </dgm:t>
    </dgm:pt>
    <dgm:pt modelId="{140FD65F-F4CD-42DA-A175-1E1697B052A2}">
      <dgm:prSet phldrT="[Text]"/>
      <dgm:spPr/>
      <dgm:t>
        <a:bodyPr/>
        <a:lstStyle/>
        <a:p>
          <a:r>
            <a:rPr lang="en-US" dirty="0"/>
            <a:t>Select prevent-mode email security solution, avoid post-delivery tools</a:t>
          </a:r>
        </a:p>
      </dgm:t>
    </dgm:pt>
    <dgm:pt modelId="{6A888205-293B-4738-AD1A-6A1AD418553D}" type="parTrans" cxnId="{E381EC1E-79C2-474B-8E48-294DE0AC8E32}">
      <dgm:prSet/>
      <dgm:spPr/>
      <dgm:t>
        <a:bodyPr/>
        <a:lstStyle/>
        <a:p>
          <a:endParaRPr lang="en-US"/>
        </a:p>
      </dgm:t>
    </dgm:pt>
    <dgm:pt modelId="{CA379AE3-9666-4A78-BCBB-FB8E85C69528}" type="sibTrans" cxnId="{E381EC1E-79C2-474B-8E48-294DE0AC8E32}">
      <dgm:prSet/>
      <dgm:spPr/>
      <dgm:t>
        <a:bodyPr/>
        <a:lstStyle/>
        <a:p>
          <a:endParaRPr lang="en-US"/>
        </a:p>
      </dgm:t>
    </dgm:pt>
    <dgm:pt modelId="{71945DB5-1D08-4311-85E2-10A069F5839F}">
      <dgm:prSet phldrT="[Text]"/>
      <dgm:spPr/>
      <dgm:t>
        <a:bodyPr/>
        <a:lstStyle/>
        <a:p>
          <a:r>
            <a:rPr lang="en-US" dirty="0"/>
            <a:t>Verify your anti-malware  emulates the email and not just the attachment</a:t>
          </a:r>
        </a:p>
      </dgm:t>
    </dgm:pt>
    <dgm:pt modelId="{CD7B536F-1580-40EA-8E2F-22D08DE5B6DA}" type="parTrans" cxnId="{0803F1AB-D13C-4457-8B3F-934486392900}">
      <dgm:prSet/>
      <dgm:spPr/>
      <dgm:t>
        <a:bodyPr/>
        <a:lstStyle/>
        <a:p>
          <a:endParaRPr lang="en-US"/>
        </a:p>
      </dgm:t>
    </dgm:pt>
    <dgm:pt modelId="{46E89338-88A4-47D4-801F-40622BF57FA1}" type="sibTrans" cxnId="{0803F1AB-D13C-4457-8B3F-934486392900}">
      <dgm:prSet/>
      <dgm:spPr/>
      <dgm:t>
        <a:bodyPr/>
        <a:lstStyle/>
        <a:p>
          <a:endParaRPr lang="en-US"/>
        </a:p>
      </dgm:t>
    </dgm:pt>
    <dgm:pt modelId="{17CADA10-88E6-462D-AAD9-547A73B529D3}" type="pres">
      <dgm:prSet presAssocID="{52C381C4-F0E3-4A27-B94C-B5E651CFC26E}" presName="theList" presStyleCnt="0">
        <dgm:presLayoutVars>
          <dgm:dir/>
          <dgm:animLvl val="lvl"/>
          <dgm:resizeHandles val="exact"/>
        </dgm:presLayoutVars>
      </dgm:prSet>
      <dgm:spPr/>
    </dgm:pt>
    <dgm:pt modelId="{EEEAA3E9-4134-47D6-AA1D-89A075B7DD14}" type="pres">
      <dgm:prSet presAssocID="{A317FCBE-2641-4EC6-A650-828A3BFB2BF5}" presName="compNode" presStyleCnt="0"/>
      <dgm:spPr/>
    </dgm:pt>
    <dgm:pt modelId="{480A42A0-83BF-4D53-95A7-4ADD10493530}" type="pres">
      <dgm:prSet presAssocID="{A317FCBE-2641-4EC6-A650-828A3BFB2BF5}" presName="aNode" presStyleLbl="bgShp" presStyleIdx="0" presStyleCnt="2"/>
      <dgm:spPr/>
    </dgm:pt>
    <dgm:pt modelId="{DDB7B3FC-5F08-4F05-B719-13C1A66C03F6}" type="pres">
      <dgm:prSet presAssocID="{A317FCBE-2641-4EC6-A650-828A3BFB2BF5}" presName="textNode" presStyleLbl="bgShp" presStyleIdx="0" presStyleCnt="2"/>
      <dgm:spPr/>
    </dgm:pt>
    <dgm:pt modelId="{4A42BAE6-24F0-4A62-A019-254BF7D3BD30}" type="pres">
      <dgm:prSet presAssocID="{A317FCBE-2641-4EC6-A650-828A3BFB2BF5}" presName="compChildNode" presStyleCnt="0"/>
      <dgm:spPr/>
    </dgm:pt>
    <dgm:pt modelId="{83FF4D0E-6BD1-4E41-B182-FFF28366E501}" type="pres">
      <dgm:prSet presAssocID="{A317FCBE-2641-4EC6-A650-828A3BFB2BF5}" presName="theInnerList" presStyleCnt="0"/>
      <dgm:spPr/>
    </dgm:pt>
    <dgm:pt modelId="{6FD22A64-D726-4E72-A083-CE2D07DFE282}" type="pres">
      <dgm:prSet presAssocID="{7E74CD17-D980-4005-95E7-10695C08C214}" presName="childNode" presStyleLbl="node1" presStyleIdx="0" presStyleCnt="4">
        <dgm:presLayoutVars>
          <dgm:bulletEnabled val="1"/>
        </dgm:presLayoutVars>
      </dgm:prSet>
      <dgm:spPr/>
    </dgm:pt>
    <dgm:pt modelId="{4ECF93FF-D632-44B9-B797-FE8070ABBF94}" type="pres">
      <dgm:prSet presAssocID="{7E74CD17-D980-4005-95E7-10695C08C214}" presName="aSpace2" presStyleCnt="0"/>
      <dgm:spPr/>
    </dgm:pt>
    <dgm:pt modelId="{6CD723D2-22CE-44E4-B54A-F33297F8465E}" type="pres">
      <dgm:prSet presAssocID="{44D5B9F4-676D-4AC7-9D40-DBA314650CB0}" presName="childNode" presStyleLbl="node1" presStyleIdx="1" presStyleCnt="4">
        <dgm:presLayoutVars>
          <dgm:bulletEnabled val="1"/>
        </dgm:presLayoutVars>
      </dgm:prSet>
      <dgm:spPr/>
    </dgm:pt>
    <dgm:pt modelId="{AE2D5276-5507-4161-95AB-C8EDBC0A920A}" type="pres">
      <dgm:prSet presAssocID="{A317FCBE-2641-4EC6-A650-828A3BFB2BF5}" presName="aSpace" presStyleCnt="0"/>
      <dgm:spPr/>
    </dgm:pt>
    <dgm:pt modelId="{63F1979B-3E90-436E-A8B8-F182805D2D2A}" type="pres">
      <dgm:prSet presAssocID="{F720DEE6-7174-4FA9-B9A9-E98ABF672AA0}" presName="compNode" presStyleCnt="0"/>
      <dgm:spPr/>
    </dgm:pt>
    <dgm:pt modelId="{EC559C85-20BA-4270-8103-8D5A464EF74A}" type="pres">
      <dgm:prSet presAssocID="{F720DEE6-7174-4FA9-B9A9-E98ABF672AA0}" presName="aNode" presStyleLbl="bgShp" presStyleIdx="1" presStyleCnt="2"/>
      <dgm:spPr/>
    </dgm:pt>
    <dgm:pt modelId="{5EA8E4FC-A06F-4F4B-94D4-997E63443B93}" type="pres">
      <dgm:prSet presAssocID="{F720DEE6-7174-4FA9-B9A9-E98ABF672AA0}" presName="textNode" presStyleLbl="bgShp" presStyleIdx="1" presStyleCnt="2"/>
      <dgm:spPr/>
    </dgm:pt>
    <dgm:pt modelId="{D2F471A7-19B7-41DC-8726-BDA1D49BE310}" type="pres">
      <dgm:prSet presAssocID="{F720DEE6-7174-4FA9-B9A9-E98ABF672AA0}" presName="compChildNode" presStyleCnt="0"/>
      <dgm:spPr/>
    </dgm:pt>
    <dgm:pt modelId="{72CA0EA1-45D0-4D75-9E4D-6402554387B8}" type="pres">
      <dgm:prSet presAssocID="{F720DEE6-7174-4FA9-B9A9-E98ABF672AA0}" presName="theInnerList" presStyleCnt="0"/>
      <dgm:spPr/>
    </dgm:pt>
    <dgm:pt modelId="{7F391A4C-1991-4584-873B-823485ECDB07}" type="pres">
      <dgm:prSet presAssocID="{140FD65F-F4CD-42DA-A175-1E1697B052A2}" presName="childNode" presStyleLbl="node1" presStyleIdx="2" presStyleCnt="4">
        <dgm:presLayoutVars>
          <dgm:bulletEnabled val="1"/>
        </dgm:presLayoutVars>
      </dgm:prSet>
      <dgm:spPr/>
    </dgm:pt>
    <dgm:pt modelId="{3755703F-6829-4787-9BD7-68A5A14BB76D}" type="pres">
      <dgm:prSet presAssocID="{140FD65F-F4CD-42DA-A175-1E1697B052A2}" presName="aSpace2" presStyleCnt="0"/>
      <dgm:spPr/>
    </dgm:pt>
    <dgm:pt modelId="{3B081251-A7BD-43E3-8574-C7293C0C3968}" type="pres">
      <dgm:prSet presAssocID="{71945DB5-1D08-4311-85E2-10A069F5839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4BE7405-F6ED-462D-8C3A-B1BB404B8E6D}" type="presOf" srcId="{140FD65F-F4CD-42DA-A175-1E1697B052A2}" destId="{7F391A4C-1991-4584-873B-823485ECDB07}" srcOrd="0" destOrd="0" presId="urn:microsoft.com/office/officeart/2005/8/layout/lProcess2"/>
    <dgm:cxn modelId="{8ED30417-18BD-457B-BF9D-ECC09E310DB4}" type="presOf" srcId="{7E74CD17-D980-4005-95E7-10695C08C214}" destId="{6FD22A64-D726-4E72-A083-CE2D07DFE282}" srcOrd="0" destOrd="0" presId="urn:microsoft.com/office/officeart/2005/8/layout/lProcess2"/>
    <dgm:cxn modelId="{E381EC1E-79C2-474B-8E48-294DE0AC8E32}" srcId="{F720DEE6-7174-4FA9-B9A9-E98ABF672AA0}" destId="{140FD65F-F4CD-42DA-A175-1E1697B052A2}" srcOrd="0" destOrd="0" parTransId="{6A888205-293B-4738-AD1A-6A1AD418553D}" sibTransId="{CA379AE3-9666-4A78-BCBB-FB8E85C69528}"/>
    <dgm:cxn modelId="{38FC032A-83C9-4FF9-82D8-FEA751980026}" type="presOf" srcId="{F720DEE6-7174-4FA9-B9A9-E98ABF672AA0}" destId="{EC559C85-20BA-4270-8103-8D5A464EF74A}" srcOrd="0" destOrd="0" presId="urn:microsoft.com/office/officeart/2005/8/layout/lProcess2"/>
    <dgm:cxn modelId="{F8E67B3C-475D-42B6-879A-BE01EB862E96}" type="presOf" srcId="{44D5B9F4-676D-4AC7-9D40-DBA314650CB0}" destId="{6CD723D2-22CE-44E4-B54A-F33297F8465E}" srcOrd="0" destOrd="0" presId="urn:microsoft.com/office/officeart/2005/8/layout/lProcess2"/>
    <dgm:cxn modelId="{D0933C3E-DD50-419B-9082-3A7696585DD4}" srcId="{52C381C4-F0E3-4A27-B94C-B5E651CFC26E}" destId="{F720DEE6-7174-4FA9-B9A9-E98ABF672AA0}" srcOrd="1" destOrd="0" parTransId="{D18B2551-D709-42FA-84B6-B2F6F2FD0B83}" sibTransId="{2095E025-9275-438B-8357-C3B6C177F66B}"/>
    <dgm:cxn modelId="{32D90B45-F93A-4926-8F6C-E7AF2F7F559C}" type="presOf" srcId="{71945DB5-1D08-4311-85E2-10A069F5839F}" destId="{3B081251-A7BD-43E3-8574-C7293C0C3968}" srcOrd="0" destOrd="0" presId="urn:microsoft.com/office/officeart/2005/8/layout/lProcess2"/>
    <dgm:cxn modelId="{205B756A-DF74-44BE-B4CA-45E2D314F410}" type="presOf" srcId="{52C381C4-F0E3-4A27-B94C-B5E651CFC26E}" destId="{17CADA10-88E6-462D-AAD9-547A73B529D3}" srcOrd="0" destOrd="0" presId="urn:microsoft.com/office/officeart/2005/8/layout/lProcess2"/>
    <dgm:cxn modelId="{3B923E76-BB13-4E4F-8AB8-0F9664936ECE}" srcId="{A317FCBE-2641-4EC6-A650-828A3BFB2BF5}" destId="{44D5B9F4-676D-4AC7-9D40-DBA314650CB0}" srcOrd="1" destOrd="0" parTransId="{100DD9FF-AD92-4622-ADFE-209211A4B0C1}" sibTransId="{A37C995A-EE3B-415D-BB70-227C7F521B08}"/>
    <dgm:cxn modelId="{6024FBA7-4933-4B8F-B05D-03765D17EB5A}" srcId="{A317FCBE-2641-4EC6-A650-828A3BFB2BF5}" destId="{7E74CD17-D980-4005-95E7-10695C08C214}" srcOrd="0" destOrd="0" parTransId="{7B8F479C-E6F9-4259-81E8-866523EB68BB}" sibTransId="{C8E6CD83-3DB4-4DC1-83E8-FF3A5AF68FE4}"/>
    <dgm:cxn modelId="{0803F1AB-D13C-4457-8B3F-934486392900}" srcId="{F720DEE6-7174-4FA9-B9A9-E98ABF672AA0}" destId="{71945DB5-1D08-4311-85E2-10A069F5839F}" srcOrd="1" destOrd="0" parTransId="{CD7B536F-1580-40EA-8E2F-22D08DE5B6DA}" sibTransId="{46E89338-88A4-47D4-801F-40622BF57FA1}"/>
    <dgm:cxn modelId="{42AB1AB1-0407-4BA7-AE35-A7CA4B263ACE}" srcId="{52C381C4-F0E3-4A27-B94C-B5E651CFC26E}" destId="{A317FCBE-2641-4EC6-A650-828A3BFB2BF5}" srcOrd="0" destOrd="0" parTransId="{D9E0199A-0E42-47FD-B542-E39C9B7273A9}" sibTransId="{12A2BE9E-512C-49AC-B77F-897458CF2D1B}"/>
    <dgm:cxn modelId="{CE8B4FB3-C883-4BC4-8841-B62DF3A64F41}" type="presOf" srcId="{F720DEE6-7174-4FA9-B9A9-E98ABF672AA0}" destId="{5EA8E4FC-A06F-4F4B-94D4-997E63443B93}" srcOrd="1" destOrd="0" presId="urn:microsoft.com/office/officeart/2005/8/layout/lProcess2"/>
    <dgm:cxn modelId="{1ADE3FBF-EA09-4158-9CE0-6F60496AB219}" type="presOf" srcId="{A317FCBE-2641-4EC6-A650-828A3BFB2BF5}" destId="{DDB7B3FC-5F08-4F05-B719-13C1A66C03F6}" srcOrd="1" destOrd="0" presId="urn:microsoft.com/office/officeart/2005/8/layout/lProcess2"/>
    <dgm:cxn modelId="{C2D5CEFD-FB98-4163-A383-0A0351AD4D06}" type="presOf" srcId="{A317FCBE-2641-4EC6-A650-828A3BFB2BF5}" destId="{480A42A0-83BF-4D53-95A7-4ADD10493530}" srcOrd="0" destOrd="0" presId="urn:microsoft.com/office/officeart/2005/8/layout/lProcess2"/>
    <dgm:cxn modelId="{A4F5BA2B-F882-47C3-A60E-DD93034172C6}" type="presParOf" srcId="{17CADA10-88E6-462D-AAD9-547A73B529D3}" destId="{EEEAA3E9-4134-47D6-AA1D-89A075B7DD14}" srcOrd="0" destOrd="0" presId="urn:microsoft.com/office/officeart/2005/8/layout/lProcess2"/>
    <dgm:cxn modelId="{FBE89625-0300-4ACB-B568-A5A89D84CF49}" type="presParOf" srcId="{EEEAA3E9-4134-47D6-AA1D-89A075B7DD14}" destId="{480A42A0-83BF-4D53-95A7-4ADD10493530}" srcOrd="0" destOrd="0" presId="urn:microsoft.com/office/officeart/2005/8/layout/lProcess2"/>
    <dgm:cxn modelId="{DD9E0227-780D-457A-9C7B-F51172507449}" type="presParOf" srcId="{EEEAA3E9-4134-47D6-AA1D-89A075B7DD14}" destId="{DDB7B3FC-5F08-4F05-B719-13C1A66C03F6}" srcOrd="1" destOrd="0" presId="urn:microsoft.com/office/officeart/2005/8/layout/lProcess2"/>
    <dgm:cxn modelId="{BE1EA97B-9222-4B5E-B9E9-EBA7FBB1E4FA}" type="presParOf" srcId="{EEEAA3E9-4134-47D6-AA1D-89A075B7DD14}" destId="{4A42BAE6-24F0-4A62-A019-254BF7D3BD30}" srcOrd="2" destOrd="0" presId="urn:microsoft.com/office/officeart/2005/8/layout/lProcess2"/>
    <dgm:cxn modelId="{34D018EB-BAAC-4EB5-925C-8EB3EE488899}" type="presParOf" srcId="{4A42BAE6-24F0-4A62-A019-254BF7D3BD30}" destId="{83FF4D0E-6BD1-4E41-B182-FFF28366E501}" srcOrd="0" destOrd="0" presId="urn:microsoft.com/office/officeart/2005/8/layout/lProcess2"/>
    <dgm:cxn modelId="{44BF61E6-F253-4E61-8DB5-200DD7DA6837}" type="presParOf" srcId="{83FF4D0E-6BD1-4E41-B182-FFF28366E501}" destId="{6FD22A64-D726-4E72-A083-CE2D07DFE282}" srcOrd="0" destOrd="0" presId="urn:microsoft.com/office/officeart/2005/8/layout/lProcess2"/>
    <dgm:cxn modelId="{CF906743-254F-44F0-B1B1-4F6F1ED2B545}" type="presParOf" srcId="{83FF4D0E-6BD1-4E41-B182-FFF28366E501}" destId="{4ECF93FF-D632-44B9-B797-FE8070ABBF94}" srcOrd="1" destOrd="0" presId="urn:microsoft.com/office/officeart/2005/8/layout/lProcess2"/>
    <dgm:cxn modelId="{44B0F0DD-72EB-4F3C-8A44-D60C3632CE07}" type="presParOf" srcId="{83FF4D0E-6BD1-4E41-B182-FFF28366E501}" destId="{6CD723D2-22CE-44E4-B54A-F33297F8465E}" srcOrd="2" destOrd="0" presId="urn:microsoft.com/office/officeart/2005/8/layout/lProcess2"/>
    <dgm:cxn modelId="{F8362C74-9C73-49E1-9B63-530954FEC182}" type="presParOf" srcId="{17CADA10-88E6-462D-AAD9-547A73B529D3}" destId="{AE2D5276-5507-4161-95AB-C8EDBC0A920A}" srcOrd="1" destOrd="0" presId="urn:microsoft.com/office/officeart/2005/8/layout/lProcess2"/>
    <dgm:cxn modelId="{E303DE46-2FAB-4EF3-9C99-686CE785B0D0}" type="presParOf" srcId="{17CADA10-88E6-462D-AAD9-547A73B529D3}" destId="{63F1979B-3E90-436E-A8B8-F182805D2D2A}" srcOrd="2" destOrd="0" presId="urn:microsoft.com/office/officeart/2005/8/layout/lProcess2"/>
    <dgm:cxn modelId="{88D6F0A8-163C-4B49-BB4B-AB7A1B5A8E21}" type="presParOf" srcId="{63F1979B-3E90-436E-A8B8-F182805D2D2A}" destId="{EC559C85-20BA-4270-8103-8D5A464EF74A}" srcOrd="0" destOrd="0" presId="urn:microsoft.com/office/officeart/2005/8/layout/lProcess2"/>
    <dgm:cxn modelId="{324F8832-F71F-4C4B-B00A-E3456A26C4E3}" type="presParOf" srcId="{63F1979B-3E90-436E-A8B8-F182805D2D2A}" destId="{5EA8E4FC-A06F-4F4B-94D4-997E63443B93}" srcOrd="1" destOrd="0" presId="urn:microsoft.com/office/officeart/2005/8/layout/lProcess2"/>
    <dgm:cxn modelId="{0724EE04-57A8-4250-9997-6D6EB9653130}" type="presParOf" srcId="{63F1979B-3E90-436E-A8B8-F182805D2D2A}" destId="{D2F471A7-19B7-41DC-8726-BDA1D49BE310}" srcOrd="2" destOrd="0" presId="urn:microsoft.com/office/officeart/2005/8/layout/lProcess2"/>
    <dgm:cxn modelId="{5D6E1AC0-8F39-4BE3-8CA8-2580430FED6E}" type="presParOf" srcId="{D2F471A7-19B7-41DC-8726-BDA1D49BE310}" destId="{72CA0EA1-45D0-4D75-9E4D-6402554387B8}" srcOrd="0" destOrd="0" presId="urn:microsoft.com/office/officeart/2005/8/layout/lProcess2"/>
    <dgm:cxn modelId="{E1B2D26A-0167-47A5-BDDE-98946B1BBE6F}" type="presParOf" srcId="{72CA0EA1-45D0-4D75-9E4D-6402554387B8}" destId="{7F391A4C-1991-4584-873B-823485ECDB07}" srcOrd="0" destOrd="0" presId="urn:microsoft.com/office/officeart/2005/8/layout/lProcess2"/>
    <dgm:cxn modelId="{296095C2-9218-4FF6-AC4C-F73DB4CA4041}" type="presParOf" srcId="{72CA0EA1-45D0-4D75-9E4D-6402554387B8}" destId="{3755703F-6829-4787-9BD7-68A5A14BB76D}" srcOrd="1" destOrd="0" presId="urn:microsoft.com/office/officeart/2005/8/layout/lProcess2"/>
    <dgm:cxn modelId="{96409F33-2C09-477A-96DB-712907FC4216}" type="presParOf" srcId="{72CA0EA1-45D0-4D75-9E4D-6402554387B8}" destId="{3B081251-A7BD-43E3-8574-C7293C0C396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42A0-83BF-4D53-95A7-4ADD10493530}">
      <dsp:nvSpPr>
        <dsp:cNvPr id="0" name=""/>
        <dsp:cNvSpPr/>
      </dsp:nvSpPr>
      <dsp:spPr>
        <a:xfrm>
          <a:off x="4869" y="0"/>
          <a:ext cx="4684659" cy="5009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Why it happens?</a:t>
          </a:r>
        </a:p>
      </dsp:txBody>
      <dsp:txXfrm>
        <a:off x="4869" y="0"/>
        <a:ext cx="4684659" cy="1502796"/>
      </dsp:txXfrm>
    </dsp:sp>
    <dsp:sp modelId="{6FD22A64-D726-4E72-A083-CE2D07DFE282}">
      <dsp:nvSpPr>
        <dsp:cNvPr id="0" name=""/>
        <dsp:cNvSpPr/>
      </dsp:nvSpPr>
      <dsp:spPr>
        <a:xfrm>
          <a:off x="473335" y="1504264"/>
          <a:ext cx="3747727" cy="151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Client code execution occurs before the email is presented to the user</a:t>
          </a:r>
        </a:p>
      </dsp:txBody>
      <dsp:txXfrm>
        <a:off x="517572" y="1548501"/>
        <a:ext cx="3659253" cy="1421905"/>
      </dsp:txXfrm>
    </dsp:sp>
    <dsp:sp modelId="{6CD723D2-22CE-44E4-B54A-F33297F8465E}">
      <dsp:nvSpPr>
        <dsp:cNvPr id="0" name=""/>
        <dsp:cNvSpPr/>
      </dsp:nvSpPr>
      <dsp:spPr>
        <a:xfrm>
          <a:off x="473335" y="3247009"/>
          <a:ext cx="3747727" cy="151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Most anti-malware layers look at the attachment and not the full email</a:t>
          </a:r>
        </a:p>
      </dsp:txBody>
      <dsp:txXfrm>
        <a:off x="517572" y="3291246"/>
        <a:ext cx="3659253" cy="1421905"/>
      </dsp:txXfrm>
    </dsp:sp>
    <dsp:sp modelId="{EC559C85-20BA-4270-8103-8D5A464EF74A}">
      <dsp:nvSpPr>
        <dsp:cNvPr id="0" name=""/>
        <dsp:cNvSpPr/>
      </dsp:nvSpPr>
      <dsp:spPr>
        <a:xfrm>
          <a:off x="5040878" y="0"/>
          <a:ext cx="4684659" cy="5009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What can you do?</a:t>
          </a:r>
        </a:p>
      </dsp:txBody>
      <dsp:txXfrm>
        <a:off x="5040878" y="0"/>
        <a:ext cx="4684659" cy="1502796"/>
      </dsp:txXfrm>
    </dsp:sp>
    <dsp:sp modelId="{7F391A4C-1991-4584-873B-823485ECDB07}">
      <dsp:nvSpPr>
        <dsp:cNvPr id="0" name=""/>
        <dsp:cNvSpPr/>
      </dsp:nvSpPr>
      <dsp:spPr>
        <a:xfrm>
          <a:off x="5509344" y="1504264"/>
          <a:ext cx="3747727" cy="151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Select prevent-mode email security solution, avoid post-delivery tools</a:t>
          </a:r>
        </a:p>
      </dsp:txBody>
      <dsp:txXfrm>
        <a:off x="5553581" y="1548501"/>
        <a:ext cx="3659253" cy="1421905"/>
      </dsp:txXfrm>
    </dsp:sp>
    <dsp:sp modelId="{3B081251-A7BD-43E3-8574-C7293C0C3968}">
      <dsp:nvSpPr>
        <dsp:cNvPr id="0" name=""/>
        <dsp:cNvSpPr/>
      </dsp:nvSpPr>
      <dsp:spPr>
        <a:xfrm>
          <a:off x="5509344" y="3247009"/>
          <a:ext cx="3747727" cy="151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Verify your anti-malware  emulates the email and not just the attachment</a:t>
          </a:r>
        </a:p>
      </dsp:txBody>
      <dsp:txXfrm>
        <a:off x="5553581" y="3291246"/>
        <a:ext cx="3659253" cy="142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A918E-9E68-435B-844D-021D8CCFFBD2}" type="datetimeFigureOut"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3D91-BA21-43B7-B1BC-8225F0CE1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E9B47-791B-47F7-AE03-C0D580CA0B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5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12c890c830_0_2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9" name="Google Shape;1089;g112c890c830_0_2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LINK:  https://www.avanan.com/resources/reports/2023-forrester-wave?utm_campaign=Campaign%20-%20Forrester%20Wave%206%2F12%20-%20FY23&amp;utm_source=Webinar&amp;utm_medium=QR-Code&amp;utm_content=Forrester-Wave-Report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17228feb8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8" name="Google Shape;1128;g117228feb8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9" name="Google Shape;1129;g117228feb8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Number of </a:t>
            </a:r>
            <a:r>
              <a:rPr lang="en-US" err="1">
                <a:cs typeface="Calibri"/>
              </a:rPr>
              <a:t>customoer</a:t>
            </a:r>
            <a:r>
              <a:rPr lang="en-US">
                <a:cs typeface="Calibri"/>
              </a:rPr>
              <a:t>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67929-EDA0-4810-85A6-692E3BC1728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Number of </a:t>
            </a:r>
            <a:r>
              <a:rPr lang="en-US" err="1">
                <a:cs typeface="Calibri"/>
              </a:rPr>
              <a:t>customoer</a:t>
            </a:r>
            <a:r>
              <a:rPr lang="en-US">
                <a:cs typeface="Calibri"/>
              </a:rPr>
              <a:t>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67929-EDA0-4810-85A6-692E3BC1728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Number of </a:t>
            </a:r>
            <a:r>
              <a:rPr lang="en-US" err="1">
                <a:cs typeface="Calibri"/>
              </a:rPr>
              <a:t>customoer</a:t>
            </a:r>
            <a:r>
              <a:rPr lang="en-US">
                <a:cs typeface="Calibri"/>
              </a:rPr>
              <a:t>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67929-EDA0-4810-85A6-692E3BC1728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3e805202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23950"/>
            <a:ext cx="5394325" cy="303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g13e80520235_0_0:notes"/>
          <p:cNvSpPr txBox="1">
            <a:spLocks noGrp="1"/>
          </p:cNvSpPr>
          <p:nvPr>
            <p:ph type="body" idx="1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525" name="Google Shape;525;g13e80520235_0_0:notes"/>
          <p:cNvSpPr txBox="1">
            <a:spLocks noGrp="1"/>
          </p:cNvSpPr>
          <p:nvPr>
            <p:ph type="sldNum" idx="12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fdca687ba1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1104900"/>
            <a:ext cx="5307013" cy="2986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4" name="Google Shape;724;gfdca687ba1_0_294:notes"/>
          <p:cNvSpPr txBox="1">
            <a:spLocks noGrp="1"/>
          </p:cNvSpPr>
          <p:nvPr>
            <p:ph type="body" idx="1"/>
          </p:nvPr>
        </p:nvSpPr>
        <p:spPr>
          <a:xfrm>
            <a:off x="656306" y="4257452"/>
            <a:ext cx="5250300" cy="3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00" tIns="43900" rIns="87800" bIns="43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5" name="Google Shape;725;gfdca687ba1_0_294:notes"/>
          <p:cNvSpPr txBox="1">
            <a:spLocks noGrp="1"/>
          </p:cNvSpPr>
          <p:nvPr>
            <p:ph type="sldNum" idx="12"/>
          </p:nvPr>
        </p:nvSpPr>
        <p:spPr>
          <a:xfrm>
            <a:off x="3717553" y="8402787"/>
            <a:ext cx="28440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00" tIns="43900" rIns="87800" bIns="43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fdca687ba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1104900"/>
            <a:ext cx="5307013" cy="2986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2" name="Google Shape;742;gfdca687ba1_0_310:notes"/>
          <p:cNvSpPr txBox="1">
            <a:spLocks noGrp="1"/>
          </p:cNvSpPr>
          <p:nvPr>
            <p:ph type="body" idx="1"/>
          </p:nvPr>
        </p:nvSpPr>
        <p:spPr>
          <a:xfrm>
            <a:off x="656306" y="4257452"/>
            <a:ext cx="5250300" cy="3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00" tIns="43900" rIns="87800" bIns="43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3" name="Google Shape;743;gfdca687ba1_0_310:notes"/>
          <p:cNvSpPr txBox="1">
            <a:spLocks noGrp="1"/>
          </p:cNvSpPr>
          <p:nvPr>
            <p:ph type="sldNum" idx="12"/>
          </p:nvPr>
        </p:nvSpPr>
        <p:spPr>
          <a:xfrm>
            <a:off x="3717553" y="8402787"/>
            <a:ext cx="28440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00" tIns="43900" rIns="87800" bIns="43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fdca687ba1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1104900"/>
            <a:ext cx="5307013" cy="2986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0" name="Google Shape;750;gfdca687ba1_0_317:notes"/>
          <p:cNvSpPr txBox="1">
            <a:spLocks noGrp="1"/>
          </p:cNvSpPr>
          <p:nvPr>
            <p:ph type="body" idx="1"/>
          </p:nvPr>
        </p:nvSpPr>
        <p:spPr>
          <a:xfrm>
            <a:off x="656306" y="4257452"/>
            <a:ext cx="5250300" cy="3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00" tIns="43900" rIns="87800" bIns="43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1" name="Google Shape;751;gfdca687ba1_0_317:notes"/>
          <p:cNvSpPr txBox="1">
            <a:spLocks noGrp="1"/>
          </p:cNvSpPr>
          <p:nvPr>
            <p:ph type="sldNum" idx="12"/>
          </p:nvPr>
        </p:nvSpPr>
        <p:spPr>
          <a:xfrm>
            <a:off x="3717553" y="8402787"/>
            <a:ext cx="28440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800" tIns="43900" rIns="87800" bIns="43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8" name="Google Shape;1038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039" name="Google Shape;1039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emf"/><Relationship Id="rId4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91997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7" y="788980"/>
            <a:ext cx="2972580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518" y="3429893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828" y="2188609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7570" y="5911030"/>
            <a:ext cx="2743915" cy="1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251" y="745202"/>
            <a:ext cx="2980666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91999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55" y="745202"/>
            <a:ext cx="2882638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518" y="3429893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828" y="2188609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9087848" y="6195478"/>
            <a:ext cx="2743915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4365" y="1752898"/>
            <a:ext cx="9214019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7116" y="976681"/>
            <a:ext cx="1029126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-2977439" y="6356351"/>
            <a:ext cx="2843954" cy="365125"/>
          </a:xfrm>
        </p:spPr>
        <p:txBody>
          <a:bodyPr/>
          <a:lstStyle/>
          <a:p>
            <a:fld id="{1B14FBC4-36FA-423D-BDD2-47F855CE7E5F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8"/>
            <a:ext cx="12191999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848" y="2171236"/>
            <a:ext cx="8622137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1999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848" y="2171236"/>
            <a:ext cx="8622137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25242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2992023" y="6356351"/>
            <a:ext cx="2843954" cy="365125"/>
          </a:xfrm>
        </p:spPr>
        <p:txBody>
          <a:bodyPr/>
          <a:lstStyle/>
          <a:p>
            <a:fld id="{CF0E1690-FFBA-4DAF-B44A-36E39ACA0346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994" y="1525588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2506" y="1525588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2997409" y="6356351"/>
            <a:ext cx="2843954" cy="365125"/>
          </a:xfrm>
        </p:spPr>
        <p:txBody>
          <a:bodyPr/>
          <a:lstStyle/>
          <a:p>
            <a:fld id="{8F2A6A3B-A6C9-4C0C-BBE8-3BEF53BED0C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91162" y="1525707"/>
            <a:ext cx="3345988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9805" y="1525707"/>
            <a:ext cx="3374995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889" y="1525707"/>
            <a:ext cx="3402898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368" y="460552"/>
            <a:ext cx="1103858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3000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5309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5528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>
          <a:xfrm>
            <a:off x="-3120731" y="6356351"/>
            <a:ext cx="2843954" cy="365125"/>
          </a:xfrm>
        </p:spPr>
        <p:txBody>
          <a:bodyPr/>
          <a:lstStyle/>
          <a:p>
            <a:fld id="{B4E2EE95-4511-40DC-8811-39B6C5014E5F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-3069348" y="6356351"/>
            <a:ext cx="2843954" cy="365125"/>
          </a:xfrm>
        </p:spPr>
        <p:txBody>
          <a:bodyPr/>
          <a:lstStyle/>
          <a:p>
            <a:fld id="{BA761656-1249-4F38-99F8-ACF2559DA4D2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3017963" y="6356351"/>
            <a:ext cx="2843954" cy="365125"/>
          </a:xfrm>
        </p:spPr>
        <p:txBody>
          <a:bodyPr/>
          <a:lstStyle/>
          <a:p>
            <a:fld id="{C21F6912-E12D-42E4-A1B4-78CBD40CB479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31175" y="1639737"/>
            <a:ext cx="626082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9757" y="4736592"/>
            <a:ext cx="4397134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9949" y="2011681"/>
            <a:ext cx="4564247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994" y="460552"/>
            <a:ext cx="1109618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995" y="1639738"/>
            <a:ext cx="5075330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2946026" y="6356351"/>
            <a:ext cx="2843954" cy="365125"/>
          </a:xfrm>
        </p:spPr>
        <p:txBody>
          <a:bodyPr/>
          <a:lstStyle/>
          <a:p>
            <a:fld id="{DEA4E619-B820-4E56-B835-00DD6E9C1F7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8355" y="1"/>
            <a:ext cx="7977648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6"/>
            <a:ext cx="12191999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37346" y="2171236"/>
            <a:ext cx="7256260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1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15895"/>
      </p:ext>
    </p:extLst>
  </p:cSld>
  <p:clrMapOvr>
    <a:masterClrMapping/>
  </p:clrMapOvr>
  <p:transition>
    <p:fade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759" y="6356355"/>
            <a:ext cx="2843954" cy="365125"/>
          </a:xfrm>
          <a:prstGeom prst="rect">
            <a:avLst/>
          </a:prstGeom>
        </p:spPr>
        <p:txBody>
          <a:bodyPr/>
          <a:lstStyle/>
          <a:p>
            <a:fld id="{1C396E99-728E-4BC1-9827-5FA2D157E6FB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226" y="1457960"/>
            <a:ext cx="11003780" cy="4676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996" y="460552"/>
            <a:ext cx="9859907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9237"/>
      </p:ext>
    </p:extLst>
  </p:cSld>
  <p:clrMapOvr>
    <a:masterClrMapping/>
  </p:clrMapOvr>
  <p:transition>
    <p:fade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-3069348" y="6356351"/>
            <a:ext cx="2843954" cy="365125"/>
          </a:xfrm>
        </p:spPr>
        <p:txBody>
          <a:bodyPr/>
          <a:lstStyle/>
          <a:p>
            <a:fld id="{BA761656-1249-4F38-99F8-ACF2559DA4D2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4D8D9-F0E5-445E-871D-D22F007C4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6326"/>
            <a:ext cx="12188824" cy="4519018"/>
          </a:xfrm>
          <a:custGeom>
            <a:avLst/>
            <a:gdLst>
              <a:gd name="connsiteX0" fmla="*/ 0 w 12185650"/>
              <a:gd name="connsiteY0" fmla="*/ 0 h 4133796"/>
              <a:gd name="connsiteX1" fmla="*/ 12185650 w 12185650"/>
              <a:gd name="connsiteY1" fmla="*/ 0 h 4133796"/>
              <a:gd name="connsiteX2" fmla="*/ 12185650 w 12185650"/>
              <a:gd name="connsiteY2" fmla="*/ 4133796 h 4133796"/>
              <a:gd name="connsiteX3" fmla="*/ 0 w 12185650"/>
              <a:gd name="connsiteY3" fmla="*/ 4133796 h 413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5650" h="4133796">
                <a:moveTo>
                  <a:pt x="0" y="0"/>
                </a:moveTo>
                <a:lnTo>
                  <a:pt x="12185650" y="0"/>
                </a:lnTo>
                <a:lnTo>
                  <a:pt x="12185650" y="4133796"/>
                </a:lnTo>
                <a:lnTo>
                  <a:pt x="0" y="4133796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78536B-76F2-4C10-8CAC-492B02428285}"/>
              </a:ext>
            </a:extLst>
          </p:cNvPr>
          <p:cNvSpPr/>
          <p:nvPr userDrawn="1"/>
        </p:nvSpPr>
        <p:spPr bwMode="auto">
          <a:xfrm>
            <a:off x="0" y="1647344"/>
            <a:ext cx="12188824" cy="4518000"/>
          </a:xfrm>
          <a:prstGeom prst="rect">
            <a:avLst/>
          </a:prstGeom>
          <a:gradFill>
            <a:gsLst>
              <a:gs pos="0">
                <a:schemeClr val="accent6">
                  <a:alpha val="74000"/>
                </a:schemeClr>
              </a:gs>
              <a:gs pos="93000">
                <a:srgbClr val="920053">
                  <a:alpha val="79000"/>
                </a:srgbClr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6F0938-1AA7-45D7-8D4C-0146DAE99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353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542F01-2164-4CB9-A4B4-1F29286B56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3995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3B637E7-8C2D-4B15-80A6-DAA4526C3D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7684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F8AD44F6-C64A-4464-AFC6-9D4BE11BA51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07326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9CD74C4-8436-40F6-9102-3BF954AD1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015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3F346183-33E1-43A7-AD0A-71281C2235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0657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469E35-F105-4759-8DE6-22BE62A2EE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4347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4E2138C9-1D29-49F2-BDCF-0786728C7CF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53989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230187"/>
      </p:ext>
    </p:extLst>
  </p:cSld>
  <p:clrMapOvr>
    <a:masterClrMapping/>
  </p:clrMapOvr>
  <p:transition>
    <p:fad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ndard Title and Bullets">
  <p:cSld name="2_Standard Title and 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817352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583995" y="1534474"/>
            <a:ext cx="11025171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380"/>
              <a:buChar char="•"/>
              <a:defRPr/>
            </a:lvl1pPr>
            <a:lvl2pPr marL="914400" lvl="1" indent="-3810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̶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̶"/>
              <a:defRPr/>
            </a:lvl5pPr>
            <a:lvl6pPr marL="2743200" lvl="5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Char char="»"/>
              <a:defRPr/>
            </a:lvl6pPr>
            <a:lvl7pPr marL="3200400" lvl="6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Char char="»"/>
              <a:defRPr/>
            </a:lvl7pPr>
            <a:lvl8pPr marL="3657600" lvl="7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Char char="»"/>
              <a:defRPr/>
            </a:lvl8pPr>
            <a:lvl9pPr marL="4114800" lvl="8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3" hidden="1"/>
          <p:cNvSpPr txBox="1">
            <a:spLocks noGrp="1"/>
          </p:cNvSpPr>
          <p:nvPr>
            <p:ph type="dt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58751"/>
      </p:ext>
    </p:extLst>
  </p:cSld>
  <p:clrMapOvr>
    <a:masterClrMapping/>
  </p:clrMapOvr>
  <p:transition>
    <p:fade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5"/>
          <p:cNvSpPr txBox="1">
            <a:spLocks noGrp="1"/>
          </p:cNvSpPr>
          <p:nvPr>
            <p:ph type="title"/>
          </p:nvPr>
        </p:nvSpPr>
        <p:spPr>
          <a:xfrm>
            <a:off x="583996" y="460552"/>
            <a:ext cx="1102524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5" hidden="1"/>
          <p:cNvSpPr txBox="1">
            <a:spLocks noGrp="1"/>
          </p:cNvSpPr>
          <p:nvPr>
            <p:ph type="dt" idx="10"/>
          </p:nvPr>
        </p:nvSpPr>
        <p:spPr>
          <a:xfrm>
            <a:off x="-3069347" y="6356353"/>
            <a:ext cx="284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6B009F08-3377-481B-8A5D-6758FF10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3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2663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DF73D52-030C-8310-8CFA-20C976247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/>
          <a:stretch/>
        </p:blipFill>
        <p:spPr>
          <a:xfrm>
            <a:off x="2" y="36"/>
            <a:ext cx="12191999" cy="685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154" y="462054"/>
            <a:ext cx="2148083" cy="457200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40155" y="4567151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 | Speaker 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772" y="3095722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/>
              <a:t>Presentation Subtitle</a:t>
            </a:r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6083" y="1823170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/>
              <a:t>Presentation Title</a:t>
            </a:r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2" y="6889232"/>
            <a:ext cx="2843954" cy="205252"/>
          </a:xfrm>
        </p:spPr>
        <p:txBody>
          <a:bodyPr/>
          <a:lstStyle>
            <a:lvl1pPr>
              <a:defRPr sz="600"/>
            </a:lvl1pPr>
          </a:lstStyle>
          <a:p>
            <a:fld id="{603289AC-4C12-4E6D-B39B-A4756814FEEC}" type="datetimeFigureOut">
              <a:rPr lang="en-US" smtClean="0"/>
              <a:pPr/>
              <a:t>6/30/2023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34453"/>
      </p:ext>
    </p:extLst>
  </p:cSld>
  <p:clrMapOvr>
    <a:masterClrMapping/>
  </p:clrMapOvr>
  <p:transition>
    <p:fade/>
  </p:transition>
  <p:hf sldNum="0" hdr="0" ftr="0" dt="0"/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196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1">
  <p:cSld name="Title Slid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35"/>
            <a:ext cx="12188823" cy="68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647" y="788980"/>
            <a:ext cx="2971807" cy="63390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926900" y="4870699"/>
            <a:ext cx="5806501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467" b="0" i="0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917518" y="3429894"/>
            <a:ext cx="6879397" cy="56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SzPts val="15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912828" y="2188610"/>
            <a:ext cx="6884088" cy="12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4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14" hidden="1"/>
          <p:cNvSpPr txBox="1">
            <a:spLocks noGrp="1"/>
          </p:cNvSpPr>
          <p:nvPr>
            <p:ph type="dt" idx="10"/>
          </p:nvPr>
        </p:nvSpPr>
        <p:spPr>
          <a:xfrm>
            <a:off x="-3048793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7571" y="5911030"/>
            <a:ext cx="2743200" cy="1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784185F7-A028-CFA7-7B2E-60EC78F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ate">
  <p:cSld name="Blank Sla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 hidden="1"/>
          <p:cNvSpPr txBox="1">
            <a:spLocks noGrp="1"/>
          </p:cNvSpPr>
          <p:nvPr>
            <p:ph type="dt" idx="10"/>
          </p:nvPr>
        </p:nvSpPr>
        <p:spPr>
          <a:xfrm>
            <a:off x="-3017962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39E6B46A-73ED-6BE4-A9F2-26995F3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_2">
  <p:cSld name="Segue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4"/>
            <a:ext cx="12188824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9849" y="2171235"/>
            <a:ext cx="8622137" cy="302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614479" y="963868"/>
            <a:ext cx="4650871" cy="8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6" hidden="1"/>
          <p:cNvSpPr txBox="1">
            <a:spLocks noGrp="1"/>
          </p:cNvSpPr>
          <p:nvPr>
            <p:ph type="dt" idx="10"/>
          </p:nvPr>
        </p:nvSpPr>
        <p:spPr>
          <a:xfrm>
            <a:off x="-3157710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CE1772B9-5C80-4472-34E4-8486920F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1102524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 hidden="1"/>
          <p:cNvSpPr txBox="1">
            <a:spLocks noGrp="1"/>
          </p:cNvSpPr>
          <p:nvPr>
            <p:ph type="dt" idx="10"/>
          </p:nvPr>
        </p:nvSpPr>
        <p:spPr>
          <a:xfrm>
            <a:off x="-3069347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1E90D0FD-DA68-DA36-5E8A-1D11794E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and Bullets">
  <p:cSld name="Standard Title and Bulle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1102524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583995" y="1534473"/>
            <a:ext cx="11025243" cy="47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97923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SzPts val="1100"/>
              <a:buChar char="•"/>
              <a:defRPr/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̶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̶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78" name="Google Shape;78;p18" hidden="1"/>
          <p:cNvSpPr txBox="1">
            <a:spLocks noGrp="1"/>
          </p:cNvSpPr>
          <p:nvPr>
            <p:ph type="dt" idx="10"/>
          </p:nvPr>
        </p:nvSpPr>
        <p:spPr>
          <a:xfrm>
            <a:off x="-2992022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4B62937C-1041-B7E6-3D4C-8397CE01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_2">
  <p:cSld name="Summary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7208" y="0"/>
            <a:ext cx="7982712" cy="65105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4876801" y="1399032"/>
            <a:ext cx="6732436" cy="444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74121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74121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6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74121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667"/>
            </a:lvl3pPr>
            <a:lvl4pPr marL="2438339" lvl="3" indent="-47412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̶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̶"/>
              <a:defRPr sz="2667"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68397" y="1947672"/>
            <a:ext cx="3373044" cy="302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 hidden="1"/>
          <p:cNvSpPr txBox="1">
            <a:spLocks noGrp="1"/>
          </p:cNvSpPr>
          <p:nvPr>
            <p:ph type="dt" idx="10"/>
          </p:nvPr>
        </p:nvSpPr>
        <p:spPr>
          <a:xfrm>
            <a:off x="-3017963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26E526DF-F220-6352-CB80-FF8ABC2B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 hidden="1"/>
          <p:cNvSpPr txBox="1">
            <a:spLocks noGrp="1"/>
          </p:cNvSpPr>
          <p:nvPr>
            <p:ph type="dt" idx="10"/>
          </p:nvPr>
        </p:nvSpPr>
        <p:spPr>
          <a:xfrm>
            <a:off x="609772" y="6356374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00D66790-A7AF-6CDD-391A-F895A0B6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2">
  <p:cSld name="Title Slide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7252" y="745201"/>
            <a:ext cx="2979889" cy="64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"/>
            <a:ext cx="12188824" cy="685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355" y="745203"/>
            <a:ext cx="2881887" cy="6428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926900" y="4870699"/>
            <a:ext cx="5806501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467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917518" y="3429894"/>
            <a:ext cx="6879397" cy="56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SzPts val="15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92" name="Google Shape;92;p21" hidden="1"/>
          <p:cNvSpPr txBox="1">
            <a:spLocks noGrp="1"/>
          </p:cNvSpPr>
          <p:nvPr>
            <p:ph type="dt" idx="10"/>
          </p:nvPr>
        </p:nvSpPr>
        <p:spPr>
          <a:xfrm>
            <a:off x="-3048793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912828" y="2188610"/>
            <a:ext cx="6884088" cy="12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grpSp>
        <p:nvGrpSpPr>
          <p:cNvPr id="94" name="Google Shape;94;p21"/>
          <p:cNvGrpSpPr/>
          <p:nvPr/>
        </p:nvGrpSpPr>
        <p:grpSpPr>
          <a:xfrm>
            <a:off x="9087848" y="6195479"/>
            <a:ext cx="2743915" cy="141940"/>
            <a:chOff x="4101" y="3702"/>
            <a:chExt cx="2783" cy="144"/>
          </a:xfrm>
        </p:grpSpPr>
        <p:sp>
          <p:nvSpPr>
            <p:cNvPr id="95" name="Google Shape;95;p21"/>
            <p:cNvSpPr/>
            <p:nvPr/>
          </p:nvSpPr>
          <p:spPr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4101" y="3704"/>
              <a:ext cx="77" cy="140"/>
            </a:xfrm>
            <a:custGeom>
              <a:avLst/>
              <a:gdLst/>
              <a:ahLst/>
              <a:cxnLst/>
              <a:rect l="l" t="t" r="r" b="b"/>
              <a:pathLst>
                <a:path w="77" h="140" extrusionOk="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4204" y="3702"/>
              <a:ext cx="75" cy="144"/>
            </a:xfrm>
            <a:custGeom>
              <a:avLst/>
              <a:gdLst/>
              <a:ahLst/>
              <a:cxnLst/>
              <a:rect l="l" t="t" r="r" b="b"/>
              <a:pathLst>
                <a:path w="486" h="932" extrusionOk="0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4318" y="3704"/>
              <a:ext cx="71" cy="142"/>
            </a:xfrm>
            <a:custGeom>
              <a:avLst/>
              <a:gdLst/>
              <a:ahLst/>
              <a:cxnLst/>
              <a:rect l="l" t="t" r="r" b="b"/>
              <a:pathLst>
                <a:path w="464" h="921" extrusionOk="0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4487" y="3704"/>
              <a:ext cx="73" cy="140"/>
            </a:xfrm>
            <a:custGeom>
              <a:avLst/>
              <a:gdLst/>
              <a:ahLst/>
              <a:cxnLst/>
              <a:rect l="l" t="t" r="r" b="b"/>
              <a:pathLst>
                <a:path w="474" h="910" extrusionOk="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4600" y="3704"/>
              <a:ext cx="59" cy="140"/>
            </a:xfrm>
            <a:custGeom>
              <a:avLst/>
              <a:gdLst/>
              <a:ahLst/>
              <a:cxnLst/>
              <a:rect l="l" t="t" r="r" b="b"/>
              <a:pathLst>
                <a:path w="59" h="140" extrusionOk="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4693" y="3703"/>
              <a:ext cx="73" cy="143"/>
            </a:xfrm>
            <a:custGeom>
              <a:avLst/>
              <a:gdLst/>
              <a:ahLst/>
              <a:cxnLst/>
              <a:rect l="l" t="t" r="r" b="b"/>
              <a:pathLst>
                <a:path w="472" h="927" extrusionOk="0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4805" y="3704"/>
              <a:ext cx="59" cy="140"/>
            </a:xfrm>
            <a:custGeom>
              <a:avLst/>
              <a:gdLst/>
              <a:ahLst/>
              <a:cxnLst/>
              <a:rect l="l" t="t" r="r" b="b"/>
              <a:pathLst>
                <a:path w="59" h="140" extrusionOk="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4903" y="3704"/>
              <a:ext cx="76" cy="140"/>
            </a:xfrm>
            <a:custGeom>
              <a:avLst/>
              <a:gdLst/>
              <a:ahLst/>
              <a:cxnLst/>
              <a:rect l="l" t="t" r="r" b="b"/>
              <a:pathLst>
                <a:path w="492" h="910" extrusionOk="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5005" y="3704"/>
              <a:ext cx="84" cy="140"/>
            </a:xfrm>
            <a:custGeom>
              <a:avLst/>
              <a:gdLst/>
              <a:ahLst/>
              <a:cxnLst/>
              <a:rect l="l" t="t" r="r" b="b"/>
              <a:pathLst>
                <a:path w="84" h="140" extrusionOk="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5121" y="3704"/>
              <a:ext cx="59" cy="140"/>
            </a:xfrm>
            <a:custGeom>
              <a:avLst/>
              <a:gdLst/>
              <a:ahLst/>
              <a:cxnLst/>
              <a:rect l="l" t="t" r="r" b="b"/>
              <a:pathLst>
                <a:path w="59" h="140" extrusionOk="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5267" y="3704"/>
              <a:ext cx="69" cy="140"/>
            </a:xfrm>
            <a:custGeom>
              <a:avLst/>
              <a:gdLst/>
              <a:ahLst/>
              <a:cxnLst/>
              <a:rect l="l" t="t" r="r" b="b"/>
              <a:pathLst>
                <a:path w="69" h="140" extrusionOk="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5372" y="3704"/>
              <a:ext cx="72" cy="140"/>
            </a:xfrm>
            <a:custGeom>
              <a:avLst/>
              <a:gdLst/>
              <a:ahLst/>
              <a:cxnLst/>
              <a:rect l="l" t="t" r="r" b="b"/>
              <a:pathLst>
                <a:path w="72" h="140" extrusionOk="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5487" y="3704"/>
              <a:ext cx="59" cy="140"/>
            </a:xfrm>
            <a:custGeom>
              <a:avLst/>
              <a:gdLst/>
              <a:ahLst/>
              <a:cxnLst/>
              <a:rect l="l" t="t" r="r" b="b"/>
              <a:pathLst>
                <a:path w="59" h="140" extrusionOk="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5640" y="3704"/>
              <a:ext cx="72" cy="140"/>
            </a:xfrm>
            <a:custGeom>
              <a:avLst/>
              <a:gdLst/>
              <a:ahLst/>
              <a:cxnLst/>
              <a:rect l="l" t="t" r="r" b="b"/>
              <a:pathLst>
                <a:path w="464" h="910" extrusionOk="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5753" y="3704"/>
              <a:ext cx="60" cy="140"/>
            </a:xfrm>
            <a:custGeom>
              <a:avLst/>
              <a:gdLst/>
              <a:ahLst/>
              <a:cxnLst/>
              <a:rect l="l" t="t" r="r" b="b"/>
              <a:pathLst>
                <a:path w="60" h="140" extrusionOk="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5847" y="3703"/>
              <a:ext cx="73" cy="143"/>
            </a:xfrm>
            <a:custGeom>
              <a:avLst/>
              <a:gdLst/>
              <a:ahLst/>
              <a:cxnLst/>
              <a:rect l="l" t="t" r="r" b="b"/>
              <a:pathLst>
                <a:path w="472" h="927" extrusionOk="0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5950" y="3704"/>
              <a:ext cx="69" cy="140"/>
            </a:xfrm>
            <a:custGeom>
              <a:avLst/>
              <a:gdLst/>
              <a:ahLst/>
              <a:cxnLst/>
              <a:rect l="l" t="t" r="r" b="b"/>
              <a:pathLst>
                <a:path w="69" h="140" extrusionOk="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6104" y="3703"/>
              <a:ext cx="73" cy="143"/>
            </a:xfrm>
            <a:custGeom>
              <a:avLst/>
              <a:gdLst/>
              <a:ahLst/>
              <a:cxnLst/>
              <a:rect l="l" t="t" r="r" b="b"/>
              <a:pathLst>
                <a:path w="472" h="927" extrusionOk="0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6216" y="3704"/>
              <a:ext cx="59" cy="140"/>
            </a:xfrm>
            <a:custGeom>
              <a:avLst/>
              <a:gdLst/>
              <a:ahLst/>
              <a:cxnLst/>
              <a:rect l="l" t="t" r="r" b="b"/>
              <a:pathLst>
                <a:path w="59" h="140" extrusionOk="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310" y="3702"/>
              <a:ext cx="74" cy="144"/>
            </a:xfrm>
            <a:custGeom>
              <a:avLst/>
              <a:gdLst/>
              <a:ahLst/>
              <a:cxnLst/>
              <a:rect l="l" t="t" r="r" b="b"/>
              <a:pathLst>
                <a:path w="476" h="932" extrusionOk="0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421" y="3704"/>
              <a:ext cx="72" cy="142"/>
            </a:xfrm>
            <a:custGeom>
              <a:avLst/>
              <a:gdLst/>
              <a:ahLst/>
              <a:cxnLst/>
              <a:rect l="l" t="t" r="r" b="b"/>
              <a:pathLst>
                <a:path w="465" h="921" extrusionOk="0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6535" y="3704"/>
              <a:ext cx="76" cy="140"/>
            </a:xfrm>
            <a:custGeom>
              <a:avLst/>
              <a:gdLst/>
              <a:ahLst/>
              <a:cxnLst/>
              <a:rect l="l" t="t" r="r" b="b"/>
              <a:pathLst>
                <a:path w="493" h="910" extrusionOk="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6650" y="3704"/>
              <a:ext cx="22" cy="1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6708" y="3704"/>
              <a:ext cx="69" cy="140"/>
            </a:xfrm>
            <a:custGeom>
              <a:avLst/>
              <a:gdLst/>
              <a:ahLst/>
              <a:cxnLst/>
              <a:rect l="l" t="t" r="r" b="b"/>
              <a:pathLst>
                <a:path w="69" h="140" extrusionOk="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6808" y="3704"/>
              <a:ext cx="76" cy="140"/>
            </a:xfrm>
            <a:custGeom>
              <a:avLst/>
              <a:gdLst/>
              <a:ahLst/>
              <a:cxnLst/>
              <a:rect l="l" t="t" r="r" b="b"/>
              <a:pathLst>
                <a:path w="76" h="140" extrusionOk="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007DA3DF-EDFC-4734-8655-2A44A552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2244365" y="1752900"/>
            <a:ext cx="9214020" cy="416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31789" algn="l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•"/>
              <a:defRPr sz="2400"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̶"/>
              <a:defRPr>
                <a:solidFill>
                  <a:schemeClr val="lt1"/>
                </a:solidFill>
              </a:defRPr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1167116" y="976681"/>
            <a:ext cx="10291267" cy="70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 hidden="1"/>
          <p:cNvSpPr txBox="1">
            <a:spLocks noGrp="1"/>
          </p:cNvSpPr>
          <p:nvPr>
            <p:ph type="dt" idx="10"/>
          </p:nvPr>
        </p:nvSpPr>
        <p:spPr>
          <a:xfrm>
            <a:off x="-2977439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47721593-F3A9-9933-79DB-873B3D2B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_1">
  <p:cSld name="Segue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787"/>
            <a:ext cx="12188824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629849" y="2171235"/>
            <a:ext cx="8622137" cy="302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2"/>
          </p:nvPr>
        </p:nvSpPr>
        <p:spPr>
          <a:xfrm>
            <a:off x="614479" y="963868"/>
            <a:ext cx="4650871" cy="8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067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9" name="Google Shape;129;p23" hidden="1"/>
          <p:cNvSpPr txBox="1">
            <a:spLocks noGrp="1"/>
          </p:cNvSpPr>
          <p:nvPr>
            <p:ph type="dt" idx="10"/>
          </p:nvPr>
        </p:nvSpPr>
        <p:spPr>
          <a:xfrm>
            <a:off x="-3157710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D5D67380-72C8-8ABC-5ABD-A630F89A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110404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583995" y="1525589"/>
            <a:ext cx="5121973" cy="453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31789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 sz="1600"/>
            </a:lvl5pPr>
            <a:lvl6pPr marL="3657509" lvl="5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6pPr>
            <a:lvl7pPr marL="4267093" lvl="6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7pPr>
            <a:lvl8pPr marL="4876678" lvl="7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8pPr>
            <a:lvl9pPr marL="5486263" lvl="8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2"/>
          </p:nvPr>
        </p:nvSpPr>
        <p:spPr>
          <a:xfrm>
            <a:off x="6502507" y="1525589"/>
            <a:ext cx="5121973" cy="453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31789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 sz="1600"/>
            </a:lvl5pPr>
            <a:lvl6pPr marL="3657509" lvl="5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6pPr>
            <a:lvl7pPr marL="4267093" lvl="6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7pPr>
            <a:lvl8pPr marL="4876678" lvl="7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8pPr>
            <a:lvl9pPr marL="5486263" lvl="8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34" name="Google Shape;134;p24" hidden="1"/>
          <p:cNvSpPr txBox="1">
            <a:spLocks noGrp="1"/>
          </p:cNvSpPr>
          <p:nvPr>
            <p:ph type="dt" idx="10"/>
          </p:nvPr>
        </p:nvSpPr>
        <p:spPr>
          <a:xfrm>
            <a:off x="-2997409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AAA2F627-4A2C-170D-93D1-2EFFFA84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8291162" y="1525707"/>
            <a:ext cx="3345988" cy="77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800">
                <a:solidFill>
                  <a:srgbClr val="4D4D4F"/>
                </a:solidFill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4439805" y="1525707"/>
            <a:ext cx="3374995" cy="77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800">
                <a:solidFill>
                  <a:srgbClr val="4D4D4F"/>
                </a:solidFill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3"/>
          </p:nvPr>
        </p:nvSpPr>
        <p:spPr>
          <a:xfrm>
            <a:off x="584889" y="1525707"/>
            <a:ext cx="3402899" cy="77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800">
                <a:solidFill>
                  <a:srgbClr val="4D4D4F"/>
                </a:solidFill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585369" y="460552"/>
            <a:ext cx="1103858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4"/>
          </p:nvPr>
        </p:nvSpPr>
        <p:spPr>
          <a:xfrm>
            <a:off x="583000" y="2560973"/>
            <a:ext cx="3338429" cy="360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2000">
                <a:solidFill>
                  <a:srgbClr val="4D4D4F"/>
                </a:solidFill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979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 sz="1600"/>
            </a:lvl5pPr>
            <a:lvl6pPr marL="3657509" lvl="5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6pPr>
            <a:lvl7pPr marL="4267093" lvl="6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7pPr>
            <a:lvl8pPr marL="4876678" lvl="7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8pPr>
            <a:lvl9pPr marL="5486263" lvl="8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5"/>
          </p:nvPr>
        </p:nvSpPr>
        <p:spPr>
          <a:xfrm>
            <a:off x="4435310" y="2560973"/>
            <a:ext cx="3338429" cy="360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0639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979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 sz="1600"/>
            </a:lvl5pPr>
            <a:lvl6pPr marL="3657509" lvl="5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6pPr>
            <a:lvl7pPr marL="4267093" lvl="6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7pPr>
            <a:lvl8pPr marL="4876678" lvl="7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8pPr>
            <a:lvl9pPr marL="5486263" lvl="8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6"/>
          </p:nvPr>
        </p:nvSpPr>
        <p:spPr>
          <a:xfrm>
            <a:off x="8285528" y="2560973"/>
            <a:ext cx="3338429" cy="360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40639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3979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 sz="1600"/>
            </a:lvl5pPr>
            <a:lvl6pPr marL="3657509" lvl="5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6pPr>
            <a:lvl7pPr marL="4267093" lvl="6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7pPr>
            <a:lvl8pPr marL="4876678" lvl="7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8pPr>
            <a:lvl9pPr marL="5486263" lvl="8" indent="-406390" algn="l">
              <a:spcBef>
                <a:spcPts val="267"/>
              </a:spcBef>
              <a:spcAft>
                <a:spcPts val="0"/>
              </a:spcAft>
              <a:buSzPts val="12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43" name="Google Shape;143;p25" hidden="1"/>
          <p:cNvSpPr txBox="1">
            <a:spLocks noGrp="1"/>
          </p:cNvSpPr>
          <p:nvPr>
            <p:ph type="dt" idx="10"/>
          </p:nvPr>
        </p:nvSpPr>
        <p:spPr>
          <a:xfrm>
            <a:off x="-3120731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2252B06B-7489-A75C-004D-54CE0CA9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+ Pull Quote">
  <p:cSld name="Bullets + Pull Quot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6"/>
          <p:cNvGrpSpPr/>
          <p:nvPr/>
        </p:nvGrpSpPr>
        <p:grpSpPr>
          <a:xfrm>
            <a:off x="5931176" y="1639738"/>
            <a:ext cx="6260825" cy="3807665"/>
            <a:chOff x="6127749" y="1639737"/>
            <a:chExt cx="5344256" cy="3783164"/>
          </a:xfrm>
        </p:grpSpPr>
        <p:sp>
          <p:nvSpPr>
            <p:cNvPr id="146" name="Google Shape;146;p26"/>
            <p:cNvSpPr/>
            <p:nvPr/>
          </p:nvSpPr>
          <p:spPr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6127749" y="1639737"/>
              <a:ext cx="5237832" cy="378316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6479757" y="4736592"/>
            <a:ext cx="4397135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2"/>
          </p:nvPr>
        </p:nvSpPr>
        <p:spPr>
          <a:xfrm>
            <a:off x="6319950" y="2011681"/>
            <a:ext cx="4564247" cy="24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74121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6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74121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6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7412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̶"/>
              <a:defRPr sz="26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7412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̶"/>
              <a:defRPr sz="26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1109618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3"/>
          </p:nvPr>
        </p:nvSpPr>
        <p:spPr>
          <a:xfrm>
            <a:off x="583996" y="1639737"/>
            <a:ext cx="5075329" cy="37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31789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SzPts val="1500"/>
              <a:buFont typeface="Calibri"/>
              <a:buChar char="•"/>
              <a:defRPr sz="2400"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−"/>
              <a:defRPr sz="2000"/>
            </a:lvl2pPr>
            <a:lvl3pPr marL="1828754" lvl="2" indent="-440256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133"/>
            </a:lvl3pPr>
            <a:lvl4pPr marL="2438339" lvl="3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 sz="1867"/>
            </a:lvl4pPr>
            <a:lvl5pPr marL="3047924" lvl="4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 sz="1600"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2" name="Google Shape;152;p26" hidden="1"/>
          <p:cNvSpPr txBox="1">
            <a:spLocks noGrp="1"/>
          </p:cNvSpPr>
          <p:nvPr>
            <p:ph type="dt" idx="10"/>
          </p:nvPr>
        </p:nvSpPr>
        <p:spPr>
          <a:xfrm>
            <a:off x="-2946026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B177BAC5-3DCC-62C6-FAE3-11AE8C59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_1">
  <p:cSld name="Summary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/>
          </a:blip>
          <a:srcRect l="18073" r="13307"/>
          <a:stretch/>
        </p:blipFill>
        <p:spPr>
          <a:xfrm>
            <a:off x="4218356" y="1"/>
            <a:ext cx="7977648" cy="6511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4876801" y="1399032"/>
            <a:ext cx="6732436" cy="444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474121" algn="l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SzPts val="2000"/>
              <a:buFont typeface="Calibri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74121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667">
                <a:latin typeface="Arial"/>
                <a:ea typeface="Arial"/>
                <a:cs typeface="Arial"/>
                <a:sym typeface="Arial"/>
              </a:defRPr>
            </a:lvl2pPr>
            <a:lvl3pPr marL="1828754" lvl="2" indent="-474121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667"/>
            </a:lvl3pPr>
            <a:lvl4pPr marL="2438339" lvl="3" indent="-47412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̶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̶"/>
              <a:defRPr sz="2667"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7" hidden="1"/>
          <p:cNvSpPr txBox="1">
            <a:spLocks noGrp="1"/>
          </p:cNvSpPr>
          <p:nvPr>
            <p:ph type="dt" idx="10"/>
          </p:nvPr>
        </p:nvSpPr>
        <p:spPr>
          <a:xfrm>
            <a:off x="-3017963" y="6356351"/>
            <a:ext cx="28439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68397" y="1947672"/>
            <a:ext cx="3373044" cy="302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FFBBF3FB-49DA-5443-F90A-04A592BE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 +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571500" y="1866900"/>
            <a:ext cx="11048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̶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̶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571501" y="974663"/>
            <a:ext cx="11048800" cy="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 hidden="1"/>
          <p:cNvSpPr txBox="1">
            <a:spLocks noGrp="1"/>
          </p:cNvSpPr>
          <p:nvPr>
            <p:ph type="ftr" idx="11"/>
          </p:nvPr>
        </p:nvSpPr>
        <p:spPr>
          <a:xfrm>
            <a:off x="571500" y="6356351"/>
            <a:ext cx="1055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D4D8F-DF6C-5C2B-3A50-CFB066DD343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5C5102-8F62-45A3-98BA-C7FC7906C778}" type="datetimeFigureOut">
              <a:rPr lang="en-US" smtClean="0"/>
              <a:t>6/30/2023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582021" y="814745"/>
            <a:ext cx="11028000" cy="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582023" y="1244600"/>
            <a:ext cx="110384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9" hidden="1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8D924C18-43C9-4D9D-CB78-E72DC3E1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415600" y="685799"/>
            <a:ext cx="11360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 Medium"/>
              <a:buNone/>
              <a:defRPr sz="4400" b="0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0" name="Google Shape;170;p30" hidden="1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92144355-EE65-62AC-178F-916E38C6FB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571501" y="974663"/>
            <a:ext cx="11048800" cy="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32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571500" y="1866899"/>
            <a:ext cx="11048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None/>
              <a:defRPr sz="2000" b="0"/>
            </a:lvl1pPr>
            <a:lvl2pPr marL="1219170" lvl="1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 sz="1867"/>
            </a:lvl2pPr>
            <a:lvl3pPr marL="1828754" lvl="2" indent="-40639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3pPr>
            <a:lvl4pPr marL="2438339" lvl="3" indent="-3979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Char char="̶"/>
              <a:defRPr sz="1467"/>
            </a:lvl4pPr>
            <a:lvl5pPr marL="3047924" lvl="4" indent="-3979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Char char="̶"/>
              <a:defRPr sz="1467"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74" name="Google Shape;174;p31" hidden="1"/>
          <p:cNvSpPr txBox="1">
            <a:spLocks noGrp="1"/>
          </p:cNvSpPr>
          <p:nvPr>
            <p:ph type="ftr" idx="11"/>
          </p:nvPr>
        </p:nvSpPr>
        <p:spPr>
          <a:xfrm>
            <a:off x="571500" y="6356351"/>
            <a:ext cx="1055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77039-25E7-A9F2-0153-1EBA4C7A0176}"/>
              </a:ext>
            </a:extLst>
          </p:cNvPr>
          <p:cNvSpPr>
            <a:spLocks noGrp="1"/>
          </p:cNvSpPr>
          <p:nvPr>
            <p:ph type="dt" sz="quarter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46B54-5D19-4A20-91D3-6BB350A302AA}" type="datetimeFigureOut">
              <a:rPr lang="en-US" smtClean="0"/>
              <a:t>6/30/2023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ndard Title and Bullets">
  <p:cSld name="2_Standard Title and Bulle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817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583995" y="1534475"/>
            <a:ext cx="11025200" cy="4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algn="l" rtl="0">
              <a:lnSpc>
                <a:spcPct val="9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̶"/>
              <a:defRPr/>
            </a:lvl4pPr>
            <a:lvl5pPr marL="3047924" lvl="4" indent="-4063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̶"/>
              <a:defRPr/>
            </a:lvl5pPr>
            <a:lvl6pPr marL="3657509" lvl="5" indent="-4402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6pPr>
            <a:lvl7pPr marL="4267093" lvl="6" indent="-4402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7pPr>
            <a:lvl8pPr marL="4876678" lvl="7" indent="-4402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8pPr>
            <a:lvl9pPr marL="5486263" lvl="8" indent="-4402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9pPr>
          </a:lstStyle>
          <a:p>
            <a:endParaRPr/>
          </a:p>
        </p:txBody>
      </p:sp>
      <p:sp>
        <p:nvSpPr>
          <p:cNvPr id="179" name="Google Shape;179;p32" hidden="1"/>
          <p:cNvSpPr txBox="1">
            <a:spLocks noGrp="1"/>
          </p:cNvSpPr>
          <p:nvPr>
            <p:ph type="dt" idx="10"/>
          </p:nvPr>
        </p:nvSpPr>
        <p:spPr>
          <a:xfrm>
            <a:off x="838419" y="6356351"/>
            <a:ext cx="274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78760937-5FDD-B30A-ACCC-5BC1D390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25242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bg1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BB90458-1D09-8AC0-3155-A0C9DC686CC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" y="6889232"/>
            <a:ext cx="2843954" cy="205252"/>
          </a:xfrm>
        </p:spPr>
        <p:txBody>
          <a:bodyPr/>
          <a:lstStyle>
            <a:lvl1pPr>
              <a:defRPr sz="600"/>
            </a:lvl1pPr>
          </a:lstStyle>
          <a:p>
            <a:fld id="{603289AC-4C12-4E6D-B39B-A4756814FEEC}" type="datetimeFigureOut">
              <a:rPr lang="en-US" smtClean="0"/>
              <a:pPr/>
              <a:t>6/30/2023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92126"/>
      </p:ext>
    </p:extLst>
  </p:cSld>
  <p:clrMapOvr>
    <a:masterClrMapping/>
  </p:clrMapOvr>
  <p:transition>
    <p:fade/>
  </p:transition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8355" y="1"/>
            <a:ext cx="7977648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212128"/>
      </p:ext>
    </p:extLst>
  </p:cSld>
  <p:clrMapOvr>
    <a:masterClrMapping/>
  </p:clrMapOvr>
  <p:transition>
    <p:fade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91997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1" y="726637"/>
            <a:ext cx="2972580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518" y="3575364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828" y="2334080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124271" y="1529921"/>
            <a:ext cx="2743915" cy="142875"/>
            <a:chOff x="711" y="1003"/>
            <a:chExt cx="1728" cy="9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11" y="1003"/>
              <a:ext cx="1728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11" y="1004"/>
              <a:ext cx="48" cy="88"/>
            </a:xfrm>
            <a:custGeom>
              <a:avLst/>
              <a:gdLst>
                <a:gd name="T0" fmla="*/ 31 w 48"/>
                <a:gd name="T1" fmla="*/ 53 h 88"/>
                <a:gd name="T2" fmla="*/ 31 w 48"/>
                <a:gd name="T3" fmla="*/ 88 h 88"/>
                <a:gd name="T4" fmla="*/ 17 w 48"/>
                <a:gd name="T5" fmla="*/ 88 h 88"/>
                <a:gd name="T6" fmla="*/ 17 w 48"/>
                <a:gd name="T7" fmla="*/ 53 h 88"/>
                <a:gd name="T8" fmla="*/ 0 w 48"/>
                <a:gd name="T9" fmla="*/ 0 h 88"/>
                <a:gd name="T10" fmla="*/ 15 w 48"/>
                <a:gd name="T11" fmla="*/ 0 h 88"/>
                <a:gd name="T12" fmla="*/ 24 w 48"/>
                <a:gd name="T13" fmla="*/ 35 h 88"/>
                <a:gd name="T14" fmla="*/ 33 w 48"/>
                <a:gd name="T15" fmla="*/ 0 h 88"/>
                <a:gd name="T16" fmla="*/ 48 w 48"/>
                <a:gd name="T17" fmla="*/ 0 h 88"/>
                <a:gd name="T18" fmla="*/ 31 w 48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8">
                  <a:moveTo>
                    <a:pt x="31" y="53"/>
                  </a:moveTo>
                  <a:lnTo>
                    <a:pt x="31" y="88"/>
                  </a:lnTo>
                  <a:lnTo>
                    <a:pt x="17" y="88"/>
                  </a:lnTo>
                  <a:lnTo>
                    <a:pt x="17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4" y="3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75" y="1003"/>
              <a:ext cx="47" cy="90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846" y="1004"/>
              <a:ext cx="44" cy="89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951" y="1004"/>
              <a:ext cx="45" cy="88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021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3 w 37"/>
                <a:gd name="T7" fmla="*/ 37 h 88"/>
                <a:gd name="T8" fmla="*/ 33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79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148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1209" y="1004"/>
              <a:ext cx="47" cy="88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273" y="1004"/>
              <a:ext cx="51" cy="88"/>
            </a:xfrm>
            <a:custGeom>
              <a:avLst/>
              <a:gdLst>
                <a:gd name="T0" fmla="*/ 15 w 51"/>
                <a:gd name="T1" fmla="*/ 0 h 88"/>
                <a:gd name="T2" fmla="*/ 25 w 51"/>
                <a:gd name="T3" fmla="*/ 67 h 88"/>
                <a:gd name="T4" fmla="*/ 36 w 51"/>
                <a:gd name="T5" fmla="*/ 0 h 88"/>
                <a:gd name="T6" fmla="*/ 51 w 51"/>
                <a:gd name="T7" fmla="*/ 0 h 88"/>
                <a:gd name="T8" fmla="*/ 33 w 51"/>
                <a:gd name="T9" fmla="*/ 88 h 88"/>
                <a:gd name="T10" fmla="*/ 18 w 51"/>
                <a:gd name="T11" fmla="*/ 88 h 88"/>
                <a:gd name="T12" fmla="*/ 0 w 51"/>
                <a:gd name="T13" fmla="*/ 0 h 88"/>
                <a:gd name="T14" fmla="*/ 15 w 51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8">
                  <a:moveTo>
                    <a:pt x="15" y="0"/>
                  </a:moveTo>
                  <a:lnTo>
                    <a:pt x="25" y="6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33" y="88"/>
                  </a:lnTo>
                  <a:lnTo>
                    <a:pt x="18" y="8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34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1435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4 w 43"/>
                <a:gd name="T7" fmla="*/ 88 h 88"/>
                <a:gd name="T8" fmla="*/ 14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4" y="8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1500" y="1004"/>
              <a:ext cx="45" cy="88"/>
            </a:xfrm>
            <a:custGeom>
              <a:avLst/>
              <a:gdLst>
                <a:gd name="T0" fmla="*/ 45 w 45"/>
                <a:gd name="T1" fmla="*/ 88 h 88"/>
                <a:gd name="T2" fmla="*/ 31 w 45"/>
                <a:gd name="T3" fmla="*/ 88 h 88"/>
                <a:gd name="T4" fmla="*/ 31 w 45"/>
                <a:gd name="T5" fmla="*/ 50 h 88"/>
                <a:gd name="T6" fmla="*/ 14 w 45"/>
                <a:gd name="T7" fmla="*/ 50 h 88"/>
                <a:gd name="T8" fmla="*/ 14 w 45"/>
                <a:gd name="T9" fmla="*/ 88 h 88"/>
                <a:gd name="T10" fmla="*/ 0 w 45"/>
                <a:gd name="T11" fmla="*/ 88 h 88"/>
                <a:gd name="T12" fmla="*/ 0 w 45"/>
                <a:gd name="T13" fmla="*/ 0 h 88"/>
                <a:gd name="T14" fmla="*/ 14 w 45"/>
                <a:gd name="T15" fmla="*/ 0 h 88"/>
                <a:gd name="T16" fmla="*/ 14 w 45"/>
                <a:gd name="T17" fmla="*/ 37 h 88"/>
                <a:gd name="T18" fmla="*/ 31 w 45"/>
                <a:gd name="T19" fmla="*/ 37 h 88"/>
                <a:gd name="T20" fmla="*/ 31 w 45"/>
                <a:gd name="T21" fmla="*/ 0 h 88"/>
                <a:gd name="T22" fmla="*/ 45 w 45"/>
                <a:gd name="T23" fmla="*/ 0 h 88"/>
                <a:gd name="T24" fmla="*/ 45 w 45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88">
                  <a:moveTo>
                    <a:pt x="45" y="88"/>
                  </a:moveTo>
                  <a:lnTo>
                    <a:pt x="31" y="88"/>
                  </a:lnTo>
                  <a:lnTo>
                    <a:pt x="31" y="50"/>
                  </a:lnTo>
                  <a:lnTo>
                    <a:pt x="14" y="5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7"/>
                  </a:lnTo>
                  <a:lnTo>
                    <a:pt x="31" y="37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1572" y="1004"/>
              <a:ext cx="36" cy="88"/>
            </a:xfrm>
            <a:custGeom>
              <a:avLst/>
              <a:gdLst>
                <a:gd name="T0" fmla="*/ 36 w 36"/>
                <a:gd name="T1" fmla="*/ 13 h 88"/>
                <a:gd name="T2" fmla="*/ 13 w 36"/>
                <a:gd name="T3" fmla="*/ 13 h 88"/>
                <a:gd name="T4" fmla="*/ 13 w 36"/>
                <a:gd name="T5" fmla="*/ 37 h 88"/>
                <a:gd name="T6" fmla="*/ 33 w 36"/>
                <a:gd name="T7" fmla="*/ 37 h 88"/>
                <a:gd name="T8" fmla="*/ 33 w 36"/>
                <a:gd name="T9" fmla="*/ 50 h 88"/>
                <a:gd name="T10" fmla="*/ 13 w 36"/>
                <a:gd name="T11" fmla="*/ 50 h 88"/>
                <a:gd name="T12" fmla="*/ 13 w 36"/>
                <a:gd name="T13" fmla="*/ 75 h 88"/>
                <a:gd name="T14" fmla="*/ 36 w 36"/>
                <a:gd name="T15" fmla="*/ 75 h 88"/>
                <a:gd name="T16" fmla="*/ 36 w 36"/>
                <a:gd name="T17" fmla="*/ 88 h 88"/>
                <a:gd name="T18" fmla="*/ 0 w 36"/>
                <a:gd name="T19" fmla="*/ 88 h 88"/>
                <a:gd name="T20" fmla="*/ 0 w 36"/>
                <a:gd name="T21" fmla="*/ 0 h 88"/>
                <a:gd name="T22" fmla="*/ 36 w 36"/>
                <a:gd name="T23" fmla="*/ 0 h 88"/>
                <a:gd name="T24" fmla="*/ 36 w 36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8">
                  <a:moveTo>
                    <a:pt x="36" y="13"/>
                  </a:moveTo>
                  <a:lnTo>
                    <a:pt x="13" y="13"/>
                  </a:lnTo>
                  <a:lnTo>
                    <a:pt x="13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3" y="50"/>
                  </a:lnTo>
                  <a:lnTo>
                    <a:pt x="13" y="75"/>
                  </a:lnTo>
                  <a:lnTo>
                    <a:pt x="36" y="75"/>
                  </a:lnTo>
                  <a:lnTo>
                    <a:pt x="36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1667" y="1004"/>
              <a:ext cx="44" cy="88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737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179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859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5 w 43"/>
                <a:gd name="T7" fmla="*/ 88 h 88"/>
                <a:gd name="T8" fmla="*/ 15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195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202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2083" y="1003"/>
              <a:ext cx="46" cy="90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2152" y="1004"/>
              <a:ext cx="44" cy="89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2222" y="1004"/>
              <a:ext cx="48" cy="88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93" y="1004"/>
              <a:ext cx="14" cy="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2329" y="1004"/>
              <a:ext cx="44" cy="88"/>
            </a:xfrm>
            <a:custGeom>
              <a:avLst/>
              <a:gdLst>
                <a:gd name="T0" fmla="*/ 44 w 44"/>
                <a:gd name="T1" fmla="*/ 13 h 88"/>
                <a:gd name="T2" fmla="*/ 29 w 44"/>
                <a:gd name="T3" fmla="*/ 13 h 88"/>
                <a:gd name="T4" fmla="*/ 29 w 44"/>
                <a:gd name="T5" fmla="*/ 88 h 88"/>
                <a:gd name="T6" fmla="*/ 15 w 44"/>
                <a:gd name="T7" fmla="*/ 88 h 88"/>
                <a:gd name="T8" fmla="*/ 15 w 44"/>
                <a:gd name="T9" fmla="*/ 13 h 88"/>
                <a:gd name="T10" fmla="*/ 0 w 44"/>
                <a:gd name="T11" fmla="*/ 13 h 88"/>
                <a:gd name="T12" fmla="*/ 0 w 44"/>
                <a:gd name="T13" fmla="*/ 0 h 88"/>
                <a:gd name="T14" fmla="*/ 44 w 44"/>
                <a:gd name="T15" fmla="*/ 0 h 88"/>
                <a:gd name="T16" fmla="*/ 44 w 44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8">
                  <a:moveTo>
                    <a:pt x="44" y="13"/>
                  </a:moveTo>
                  <a:lnTo>
                    <a:pt x="29" y="13"/>
                  </a:lnTo>
                  <a:lnTo>
                    <a:pt x="29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2392" y="1004"/>
              <a:ext cx="47" cy="88"/>
            </a:xfrm>
            <a:custGeom>
              <a:avLst/>
              <a:gdLst>
                <a:gd name="T0" fmla="*/ 30 w 47"/>
                <a:gd name="T1" fmla="*/ 53 h 88"/>
                <a:gd name="T2" fmla="*/ 30 w 47"/>
                <a:gd name="T3" fmla="*/ 88 h 88"/>
                <a:gd name="T4" fmla="*/ 16 w 47"/>
                <a:gd name="T5" fmla="*/ 88 h 88"/>
                <a:gd name="T6" fmla="*/ 16 w 47"/>
                <a:gd name="T7" fmla="*/ 53 h 88"/>
                <a:gd name="T8" fmla="*/ 0 w 47"/>
                <a:gd name="T9" fmla="*/ 0 h 88"/>
                <a:gd name="T10" fmla="*/ 15 w 47"/>
                <a:gd name="T11" fmla="*/ 0 h 88"/>
                <a:gd name="T12" fmla="*/ 23 w 47"/>
                <a:gd name="T13" fmla="*/ 35 h 88"/>
                <a:gd name="T14" fmla="*/ 32 w 47"/>
                <a:gd name="T15" fmla="*/ 0 h 88"/>
                <a:gd name="T16" fmla="*/ 47 w 47"/>
                <a:gd name="T17" fmla="*/ 0 h 88"/>
                <a:gd name="T18" fmla="*/ 30 w 47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8">
                  <a:moveTo>
                    <a:pt x="30" y="53"/>
                  </a:moveTo>
                  <a:lnTo>
                    <a:pt x="30" y="88"/>
                  </a:lnTo>
                  <a:lnTo>
                    <a:pt x="16" y="88"/>
                  </a:lnTo>
                  <a:lnTo>
                    <a:pt x="16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3" y="3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251" y="745202"/>
            <a:ext cx="2980666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91999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5249" y="731520"/>
            <a:ext cx="2882638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518" y="3429893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828" y="2188609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125005" y="1527048"/>
            <a:ext cx="2743915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4053" y="1046628"/>
            <a:ext cx="55609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4365" y="1752898"/>
            <a:ext cx="9214019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7116" y="976681"/>
            <a:ext cx="1029126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-2977439" y="6356351"/>
            <a:ext cx="2843954" cy="365125"/>
          </a:xfrm>
        </p:spPr>
        <p:txBody>
          <a:bodyPr/>
          <a:lstStyle/>
          <a:p>
            <a:fld id="{1B14FBC4-36FA-423D-BDD2-47F855CE7E5F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2149" y="869171"/>
            <a:ext cx="512197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8"/>
            <a:ext cx="12191999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848" y="2171236"/>
            <a:ext cx="8622137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1595" y="5641976"/>
            <a:ext cx="10508812" cy="555625"/>
            <a:chOff x="841375" y="5641975"/>
            <a:chExt cx="10506075" cy="5556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41375" y="5641975"/>
              <a:ext cx="105060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44550" y="5651500"/>
              <a:ext cx="288925" cy="53975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236663" y="5645150"/>
              <a:ext cx="284163" cy="552450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63700" y="5651500"/>
              <a:ext cx="271463" cy="546100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303463" y="5651500"/>
              <a:ext cx="279400" cy="53975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7289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8292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500438" y="5651500"/>
              <a:ext cx="225425" cy="53975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867150" y="5651500"/>
              <a:ext cx="288925" cy="53975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256088" y="5651500"/>
              <a:ext cx="312738" cy="53975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70058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249863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48325" y="5651500"/>
              <a:ext cx="268288" cy="53975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607853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6657975" y="5651500"/>
              <a:ext cx="268288" cy="53975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707866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43267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7831138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418513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88376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188450" y="5645150"/>
              <a:ext cx="277813" cy="552450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605963" y="5651500"/>
              <a:ext cx="269875" cy="546100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0034588" y="5651500"/>
              <a:ext cx="285750" cy="53975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10461625" y="5651500"/>
              <a:ext cx="84138" cy="53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0680700" y="5651500"/>
              <a:ext cx="263525" cy="53975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1055350" y="5651500"/>
              <a:ext cx="292100" cy="53975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1999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848" y="2171236"/>
            <a:ext cx="8622137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41595" y="5641976"/>
            <a:ext cx="10508812" cy="555625"/>
            <a:chOff x="463" y="3554"/>
            <a:chExt cx="6618" cy="3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3" y="3554"/>
              <a:ext cx="661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5" y="3560"/>
              <a:ext cx="182" cy="34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712" y="3556"/>
              <a:ext cx="179" cy="348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981" y="3560"/>
              <a:ext cx="171" cy="344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384" y="3560"/>
              <a:ext cx="176" cy="34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65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87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138" y="3560"/>
              <a:ext cx="142" cy="34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2369" y="3560"/>
              <a:ext cx="182" cy="34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614" y="3560"/>
              <a:ext cx="197" cy="34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94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0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491" y="3560"/>
              <a:ext cx="169" cy="34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76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4127" y="3560"/>
              <a:ext cx="169" cy="34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439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461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4866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5236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5500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5721" y="3556"/>
              <a:ext cx="175" cy="348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5984" y="3560"/>
              <a:ext cx="170" cy="344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6254" y="3560"/>
              <a:ext cx="180" cy="34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6523" y="3560"/>
              <a:ext cx="53" cy="340"/>
            </a:xfrm>
            <a:prstGeom prst="rect">
              <a:avLst/>
            </a:pr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6661" y="3560"/>
              <a:ext cx="166" cy="34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6897" y="3560"/>
              <a:ext cx="184" cy="34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25242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2992023" y="6356351"/>
            <a:ext cx="2843954" cy="365125"/>
          </a:xfrm>
        </p:spPr>
        <p:txBody>
          <a:bodyPr/>
          <a:lstStyle/>
          <a:p>
            <a:fld id="{CF0E1690-FFBA-4DAF-B44A-36E39ACA0346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994" y="1525588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2506" y="1525588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2997409" y="6356351"/>
            <a:ext cx="2843954" cy="365125"/>
          </a:xfrm>
        </p:spPr>
        <p:txBody>
          <a:bodyPr/>
          <a:lstStyle/>
          <a:p>
            <a:fld id="{8F2A6A3B-A6C9-4C0C-BBE8-3BEF53BED0C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91162" y="1525707"/>
            <a:ext cx="3345988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9805" y="1525707"/>
            <a:ext cx="3374995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889" y="1525707"/>
            <a:ext cx="3402898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368" y="460552"/>
            <a:ext cx="1103858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3000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5309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5528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>
          <a:xfrm>
            <a:off x="-3120731" y="6356351"/>
            <a:ext cx="2843954" cy="365125"/>
          </a:xfrm>
        </p:spPr>
        <p:txBody>
          <a:bodyPr/>
          <a:lstStyle/>
          <a:p>
            <a:fld id="{B4E2EE95-4511-40DC-8811-39B6C5014E5F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-3069348" y="6356351"/>
            <a:ext cx="2843954" cy="365125"/>
          </a:xfrm>
        </p:spPr>
        <p:txBody>
          <a:bodyPr/>
          <a:lstStyle/>
          <a:p>
            <a:fld id="{BA761656-1249-4F38-99F8-ACF2559DA4D2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3017963" y="6356351"/>
            <a:ext cx="2843954" cy="365125"/>
          </a:xfrm>
        </p:spPr>
        <p:txBody>
          <a:bodyPr/>
          <a:lstStyle/>
          <a:p>
            <a:fld id="{C21F6912-E12D-42E4-A1B4-78CBD40CB479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31175" y="1639737"/>
            <a:ext cx="626082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9757" y="4736592"/>
            <a:ext cx="4397134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9949" y="2011681"/>
            <a:ext cx="4564247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994" y="460552"/>
            <a:ext cx="1109618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995" y="1639738"/>
            <a:ext cx="5075330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2946026" y="6356351"/>
            <a:ext cx="2843954" cy="365125"/>
          </a:xfrm>
        </p:spPr>
        <p:txBody>
          <a:bodyPr/>
          <a:lstStyle/>
          <a:p>
            <a:fld id="{DEA4E619-B820-4E56-B835-00DD6E9C1F7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8355" y="1"/>
            <a:ext cx="7977648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9" y="0"/>
            <a:ext cx="7984791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91997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7" y="726637"/>
            <a:ext cx="2972580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828" y="2334080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Thank you text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825" y="6447136"/>
            <a:ext cx="5945148" cy="3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1948"/>
      </p:ext>
    </p:extLst>
  </p:cSld>
  <p:clrMapOvr>
    <a:masterClrMapping/>
  </p:clrMapOvr>
  <p:transition>
    <p:fade/>
  </p:transition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 (New World 20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" y="1788"/>
            <a:ext cx="12191999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49" y="739110"/>
            <a:ext cx="2769257" cy="468876"/>
          </a:xfrm>
          <a:prstGeom prst="rect">
            <a:avLst/>
          </a:prstGeom>
        </p:spPr>
      </p:pic>
      <p:sp>
        <p:nvSpPr>
          <p:cNvPr id="16" name="Speaker name and date"/>
          <p:cNvSpPr>
            <a:spLocks noGrp="1"/>
          </p:cNvSpPr>
          <p:nvPr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7" name="Sub-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17518" y="3429893"/>
            <a:ext cx="5806501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18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828" y="2358680"/>
            <a:ext cx="5806501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3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Tx/>
              <a:buSzTx/>
            </a:pPr>
            <a:r>
              <a:rPr lang="en-US" kern="0"/>
              <a:t>PRESENTATION TITLE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725798" y="1115240"/>
            <a:ext cx="3429893" cy="3429000"/>
            <a:chOff x="7723786" y="1115240"/>
            <a:chExt cx="3429000" cy="3429000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7723786" y="1115240"/>
              <a:ext cx="3429000" cy="3429000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2"/>
              </a:solidFill>
              <a:miter lim="800000"/>
              <a:headEnd/>
              <a:tailEnd/>
            </a:ln>
            <a:effectLst>
              <a:outerShdw blurRad="215900" dist="88900" dir="2700000" algn="tl" rotWithShape="0">
                <a:prstClr val="black">
                  <a:alpha val="24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SzPct val="115000"/>
              </a:pPr>
              <a:endParaRPr lang="en-US" sz="2400" err="1">
                <a:latin typeface="+mn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0847" y="1933185"/>
              <a:ext cx="2780932" cy="1470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481894"/>
      </p:ext>
    </p:extLst>
  </p:cSld>
  <p:clrMapOvr>
    <a:masterClrMapping/>
  </p:clrMapOvr>
  <p:transition>
    <p:fade/>
  </p:transition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2992023" y="6356351"/>
            <a:ext cx="2843954" cy="365125"/>
          </a:xfrm>
        </p:spPr>
        <p:txBody>
          <a:bodyPr/>
          <a:lstStyle/>
          <a:p>
            <a:pPr>
              <a:buClr>
                <a:srgbClr val="FF0000"/>
              </a:buClr>
            </a:pPr>
            <a:fld id="{CF0E1690-FFBA-4DAF-B44A-36E39ACA0346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FF0000"/>
                </a:buClr>
              </a:pPr>
              <a:t>6/30/2023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07766"/>
      </p:ext>
    </p:extLst>
  </p:cSld>
  <p:clrMapOvr>
    <a:masterClrMapping/>
  </p:clrMapOvr>
  <p:transition>
    <p:fade/>
  </p:transition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6/30/2023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50847"/>
      </p:ext>
    </p:extLst>
  </p:cSld>
  <p:clrMapOvr>
    <a:masterClrMapping/>
  </p:clrMapOvr>
  <p:transition>
    <p:fade/>
  </p:transition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91997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7" y="788980"/>
            <a:ext cx="2972580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518" y="3429893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828" y="2188609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7570" y="5911030"/>
            <a:ext cx="2743915" cy="1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251" y="745202"/>
            <a:ext cx="2980666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91999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55" y="745202"/>
            <a:ext cx="2882638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901" y="4870699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518" y="3429893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794" y="6356351"/>
            <a:ext cx="2843954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828" y="2188609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9087848" y="6195478"/>
            <a:ext cx="2743915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4365" y="1752898"/>
            <a:ext cx="9214019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7116" y="976681"/>
            <a:ext cx="1029126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-2977439" y="6356351"/>
            <a:ext cx="2843954" cy="365125"/>
          </a:xfrm>
        </p:spPr>
        <p:txBody>
          <a:bodyPr/>
          <a:lstStyle/>
          <a:p>
            <a:fld id="{1B14FBC4-36FA-423D-BDD2-47F855CE7E5F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8"/>
            <a:ext cx="12191999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848" y="2171236"/>
            <a:ext cx="8622137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1999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848" y="2171236"/>
            <a:ext cx="8622137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480" y="963869"/>
            <a:ext cx="4650870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7710" y="6356351"/>
            <a:ext cx="2843954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25242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2992023" y="6356351"/>
            <a:ext cx="2843954" cy="365125"/>
          </a:xfrm>
        </p:spPr>
        <p:txBody>
          <a:bodyPr/>
          <a:lstStyle/>
          <a:p>
            <a:fld id="{CF0E1690-FFBA-4DAF-B44A-36E39ACA0346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994" y="1525588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2506" y="1525588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2997409" y="6356351"/>
            <a:ext cx="2843954" cy="365125"/>
          </a:xfrm>
        </p:spPr>
        <p:txBody>
          <a:bodyPr/>
          <a:lstStyle/>
          <a:p>
            <a:fld id="{8F2A6A3B-A6C9-4C0C-BBE8-3BEF53BED0C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91162" y="1525707"/>
            <a:ext cx="3345988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9805" y="1525707"/>
            <a:ext cx="3374995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889" y="1525707"/>
            <a:ext cx="3402898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368" y="460552"/>
            <a:ext cx="1103858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3000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5309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5528" y="2560973"/>
            <a:ext cx="3338429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>
          <a:xfrm>
            <a:off x="-3120731" y="6356351"/>
            <a:ext cx="2843954" cy="365125"/>
          </a:xfrm>
        </p:spPr>
        <p:txBody>
          <a:bodyPr/>
          <a:lstStyle/>
          <a:p>
            <a:fld id="{B4E2EE95-4511-40DC-8811-39B6C5014E5F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-3069348" y="6356351"/>
            <a:ext cx="2843954" cy="365125"/>
          </a:xfrm>
        </p:spPr>
        <p:txBody>
          <a:bodyPr/>
          <a:lstStyle/>
          <a:p>
            <a:fld id="{BA761656-1249-4F38-99F8-ACF2559DA4D2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3017963" y="6356351"/>
            <a:ext cx="2843954" cy="365125"/>
          </a:xfrm>
        </p:spPr>
        <p:txBody>
          <a:bodyPr/>
          <a:lstStyle/>
          <a:p>
            <a:fld id="{C21F6912-E12D-42E4-A1B4-78CBD40CB479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31175" y="1639737"/>
            <a:ext cx="626082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9757" y="4736592"/>
            <a:ext cx="4397134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9949" y="2011681"/>
            <a:ext cx="4564247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994" y="460552"/>
            <a:ext cx="1109618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995" y="1639738"/>
            <a:ext cx="5075330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2946026" y="6356351"/>
            <a:ext cx="2843954" cy="365125"/>
          </a:xfrm>
        </p:spPr>
        <p:txBody>
          <a:bodyPr/>
          <a:lstStyle/>
          <a:p>
            <a:fld id="{DEA4E619-B820-4E56-B835-00DD6E9C1F7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8355" y="1"/>
            <a:ext cx="7977648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9" y="0"/>
            <a:ext cx="7984791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6801" y="1399032"/>
            <a:ext cx="6732436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947672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964" y="6356351"/>
            <a:ext cx="2843954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AD2-A5B5-154D-9369-D59F0CB4D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8611-1667-994C-9D68-74013657A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948" indent="0" algn="ctr">
              <a:buNone/>
              <a:defRPr sz="1998"/>
            </a:lvl2pPr>
            <a:lvl3pPr marL="913898" indent="0" algn="ctr">
              <a:buNone/>
              <a:defRPr sz="1798"/>
            </a:lvl3pPr>
            <a:lvl4pPr marL="1370847" indent="0" algn="ctr">
              <a:buNone/>
              <a:defRPr sz="1600"/>
            </a:lvl4pPr>
            <a:lvl5pPr marL="1827794" indent="0" algn="ctr">
              <a:buNone/>
              <a:defRPr sz="1600"/>
            </a:lvl5pPr>
            <a:lvl6pPr marL="2284743" indent="0" algn="ctr">
              <a:buNone/>
              <a:defRPr sz="1600"/>
            </a:lvl6pPr>
            <a:lvl7pPr marL="274169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8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8F53-A4DD-0240-BE19-2EE494E9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5209-B113-AF49-A9FC-7DF0F36A5907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3CBDB6E-BAB4-1D4A-A85F-9FA1EBBC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41E0A-EABA-654C-8670-3AD04322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BB32-DD8D-1F4D-B025-2AC009046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985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6372860"/>
            <a:ext cx="12192000" cy="485140"/>
          </a:xfrm>
          <a:custGeom>
            <a:avLst/>
            <a:gdLst/>
            <a:ahLst/>
            <a:cxnLst/>
            <a:rect l="l" t="t" r="r" b="b"/>
            <a:pathLst>
              <a:path w="12192000" h="485140">
                <a:moveTo>
                  <a:pt x="12192000" y="485140"/>
                </a:moveTo>
                <a:lnTo>
                  <a:pt x="0" y="48514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851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39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99" b="1" i="0">
                <a:solidFill>
                  <a:srgbClr val="4848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49" b="0" i="0">
                <a:solidFill>
                  <a:srgbClr val="48484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 hidden="1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777757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DF73D52-030C-8310-8CFA-20C976247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/>
          <a:stretch/>
        </p:blipFill>
        <p:spPr>
          <a:xfrm>
            <a:off x="2" y="36"/>
            <a:ext cx="12191999" cy="685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154" y="462054"/>
            <a:ext cx="2148083" cy="457200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40155" y="4567151"/>
            <a:ext cx="5806501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 | Speaker 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772" y="3095722"/>
            <a:ext cx="6879398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/>
              <a:t>Presentation Subtitle</a:t>
            </a:r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6083" y="1823170"/>
            <a:ext cx="6884088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/>
              <a:t>Presentation Title</a:t>
            </a:r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2" y="6889232"/>
            <a:ext cx="2843954" cy="205252"/>
          </a:xfrm>
        </p:spPr>
        <p:txBody>
          <a:bodyPr/>
          <a:lstStyle>
            <a:lvl1pPr>
              <a:defRPr sz="600"/>
            </a:lvl1pPr>
          </a:lstStyle>
          <a:p>
            <a:fld id="{603289AC-4C12-4E6D-B39B-A4756814FEEC}" type="datetimeFigureOut">
              <a:rPr lang="en-US" smtClean="0"/>
              <a:pPr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0782"/>
      </p:ext>
    </p:extLst>
  </p:cSld>
  <p:clrMapOvr>
    <a:masterClrMapping/>
  </p:clrMapOvr>
  <p:transition>
    <p:fade/>
  </p:transition>
  <p:hf sldNum="0" hdr="0" ftr="0" dt="0"/>
  <p:extLst>
    <p:ext uri="{DCECCB84-F9BA-43D5-87BE-67443E8EF086}">
      <p15:sldGuideLst xmlns:p15="http://schemas.microsoft.com/office/powerpoint/2012/main">
        <p15:guide id="1" orient="horz" pos="576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968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ndard Title and Bullets">
  <p:cSld name="2_Standard Title and Bulle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2229c7684_0_810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817352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02229c7684_0_810"/>
          <p:cNvSpPr txBox="1">
            <a:spLocks noGrp="1"/>
          </p:cNvSpPr>
          <p:nvPr>
            <p:ph type="body" idx="1"/>
          </p:nvPr>
        </p:nvSpPr>
        <p:spPr>
          <a:xfrm>
            <a:off x="583995" y="1534474"/>
            <a:ext cx="11025171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380"/>
              <a:buChar char="•"/>
              <a:defRPr/>
            </a:lvl1pPr>
            <a:lvl2pPr marL="914400" lvl="1" indent="-3810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̶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̶"/>
              <a:defRPr/>
            </a:lvl5pPr>
            <a:lvl6pPr marL="274320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»"/>
              <a:defRPr/>
            </a:lvl6pPr>
            <a:lvl7pPr marL="320040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»"/>
              <a:defRPr/>
            </a:lvl7pPr>
            <a:lvl8pPr marL="365760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»"/>
              <a:defRPr/>
            </a:lvl8pPr>
            <a:lvl9pPr marL="411480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»"/>
              <a:defRPr/>
            </a:lvl9pPr>
          </a:lstStyle>
          <a:p>
            <a:endParaRPr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50128AA2-FFC1-43F5-AB58-2BD66295FD0A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6998"/>
      </p:ext>
    </p:extLst>
  </p:cSld>
  <p:clrMapOvr>
    <a:masterClrMapping/>
  </p:clrMapOvr>
  <p:transition>
    <p:fade/>
  </p:transition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582022" y="814746"/>
            <a:ext cx="11028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4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582023" y="1244600"/>
            <a:ext cx="110385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1999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 hidden="1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300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415601" y="685799"/>
            <a:ext cx="11360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 Medium"/>
              <a:buNone/>
              <a:defRPr sz="4399" b="0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402" marR="0" lvl="0" indent="-4824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804" marR="0" lvl="1" indent="-4570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205" marR="0" lvl="2" indent="-4316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7607" marR="0" lvl="3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010" marR="0" lvl="4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6412" marR="0" lvl="5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5813" marR="0" lvl="6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5215" marR="0" lvl="7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4617" marR="0" lvl="8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0" name="Google Shape;170;p30" hidden="1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180D5A42-BC9F-4866-B627-603E8F0A91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1" y="6356353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2001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Content">
  <p:cSld name="Title + Subtitle + Conten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0" hidden="1"/>
          <p:cNvSpPr txBox="1">
            <a:spLocks noGrp="1"/>
          </p:cNvSpPr>
          <p:nvPr>
            <p:ph type="ftr" idx="11"/>
          </p:nvPr>
        </p:nvSpPr>
        <p:spPr>
          <a:xfrm>
            <a:off x="571500" y="6356350"/>
            <a:ext cx="1055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40"/>
          <p:cNvSpPr txBox="1">
            <a:spLocks noGrp="1"/>
          </p:cNvSpPr>
          <p:nvPr>
            <p:ph type="title"/>
          </p:nvPr>
        </p:nvSpPr>
        <p:spPr>
          <a:xfrm>
            <a:off x="582022" y="814746"/>
            <a:ext cx="11028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40"/>
          <p:cNvSpPr txBox="1">
            <a:spLocks noGrp="1"/>
          </p:cNvSpPr>
          <p:nvPr>
            <p:ph type="body" idx="1"/>
          </p:nvPr>
        </p:nvSpPr>
        <p:spPr>
          <a:xfrm>
            <a:off x="582023" y="1244600"/>
            <a:ext cx="110385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1999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marL="914126" lvl="1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189" lvl="2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1828251" lvl="3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2285314" lvl="4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marL="2742377" lvl="5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40"/>
          <p:cNvSpPr txBox="1">
            <a:spLocks noGrp="1"/>
          </p:cNvSpPr>
          <p:nvPr>
            <p:ph type="body" idx="2"/>
          </p:nvPr>
        </p:nvSpPr>
        <p:spPr>
          <a:xfrm>
            <a:off x="571501" y="1866900"/>
            <a:ext cx="11049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22853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26" lvl="1" indent="-34279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189" lvl="2" indent="-34279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251" lvl="3" indent="-34279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5314" lvl="4" indent="-34279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2377" lvl="5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A2029B-7679-478A-AFC9-272BE983B445}" type="datetimeFigureOut">
              <a:rPr lang="en-US" smtClean="0"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2150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5"/>
          <p:cNvSpPr txBox="1">
            <a:spLocks noGrp="1"/>
          </p:cNvSpPr>
          <p:nvPr>
            <p:ph type="title"/>
          </p:nvPr>
        </p:nvSpPr>
        <p:spPr>
          <a:xfrm>
            <a:off x="736600" y="870086"/>
            <a:ext cx="10515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  <a:defRPr sz="3198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2" name="Google Shape;1602;p125"/>
          <p:cNvSpPr txBox="1">
            <a:spLocks noGrp="1"/>
          </p:cNvSpPr>
          <p:nvPr>
            <p:ph type="body" idx="1"/>
          </p:nvPr>
        </p:nvSpPr>
        <p:spPr>
          <a:xfrm>
            <a:off x="838201" y="1959430"/>
            <a:ext cx="10515600" cy="4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6914" lvl="0" indent="-3426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830" lvl="1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744" lvl="2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657" lvl="3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572" lvl="4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486" lvl="5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400" lvl="6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314" lvl="7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230" lvl="8" indent="-3426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3" name="Google Shape;1603;p125" hidden="1"/>
          <p:cNvSpPr txBox="1">
            <a:spLocks noGrp="1"/>
          </p:cNvSpPr>
          <p:nvPr>
            <p:ph type="dt" idx="10"/>
          </p:nvPr>
        </p:nvSpPr>
        <p:spPr>
          <a:xfrm>
            <a:off x="76200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 sz="1798" b="0" i="0" u="none" strike="noStrike" cap="non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9pPr>
          </a:lstStyle>
          <a:p>
            <a:endParaRPr/>
          </a:p>
        </p:txBody>
      </p:sp>
      <p:sp>
        <p:nvSpPr>
          <p:cNvPr id="1604" name="Google Shape;1604;p125" hidden="1"/>
          <p:cNvSpPr txBox="1">
            <a:spLocks noGrp="1"/>
          </p:cNvSpPr>
          <p:nvPr>
            <p:ph type="ftr" idx="11"/>
          </p:nvPr>
        </p:nvSpPr>
        <p:spPr>
          <a:xfrm>
            <a:off x="4038601" y="64166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Poppin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Thin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125"/>
          <p:cNvSpPr txBox="1">
            <a:spLocks noGrp="1"/>
          </p:cNvSpPr>
          <p:nvPr>
            <p:ph type="sldNum" idx="12"/>
          </p:nvPr>
        </p:nvSpPr>
        <p:spPr>
          <a:xfrm>
            <a:off x="9372600" y="64166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Thin"/>
              <a:buNone/>
              <a:defRPr sz="1798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21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and Bullets">
  <p:cSld name="1_Standard Title and 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gf543d05d8c_1_1184"/>
          <p:cNvGrpSpPr/>
          <p:nvPr/>
        </p:nvGrpSpPr>
        <p:grpSpPr>
          <a:xfrm>
            <a:off x="0" y="2720487"/>
            <a:ext cx="12193097" cy="3789329"/>
            <a:chOff x="0" y="2720485"/>
            <a:chExt cx="12189439" cy="3789329"/>
          </a:xfrm>
        </p:grpSpPr>
        <p:pic>
          <p:nvPicPr>
            <p:cNvPr id="32" name="Google Shape;32;gf543d05d8c_1_1184"/>
            <p:cNvPicPr preferRelativeResize="0"/>
            <p:nvPr/>
          </p:nvPicPr>
          <p:blipFill rotWithShape="1">
            <a:blip r:embed="rId2">
              <a:alphaModFix/>
            </a:blip>
            <a:srcRect b="45154"/>
            <a:stretch/>
          </p:blipFill>
          <p:spPr>
            <a:xfrm>
              <a:off x="614" y="2748577"/>
              <a:ext cx="12188825" cy="3761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gf543d05d8c_1_1184"/>
            <p:cNvSpPr/>
            <p:nvPr/>
          </p:nvSpPr>
          <p:spPr>
            <a:xfrm>
              <a:off x="0" y="2720485"/>
              <a:ext cx="12188700" cy="2151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gf543d05d8c_1_1184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11025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f543d05d8c_1_1184"/>
          <p:cNvSpPr txBox="1">
            <a:spLocks noGrp="1"/>
          </p:cNvSpPr>
          <p:nvPr>
            <p:ph type="body" idx="1"/>
          </p:nvPr>
        </p:nvSpPr>
        <p:spPr>
          <a:xfrm>
            <a:off x="583995" y="1534473"/>
            <a:ext cx="110253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063" lvl="0" indent="-325657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  <a:defRPr/>
            </a:lvl1pPr>
            <a:lvl2pPr marL="914126" lvl="1" indent="-342797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189" lvl="2" indent="-342797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̶"/>
              <a:defRPr/>
            </a:lvl4pPr>
            <a:lvl5pPr marL="2285314" lvl="4" indent="-342797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̶"/>
              <a:defRPr/>
            </a:lvl5pPr>
            <a:lvl6pPr marL="2742377" lvl="5" indent="-34279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199440" lvl="6" indent="-34279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6503" lvl="7" indent="-34279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3566" lvl="8" indent="-34279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gf543d05d8c_1_1184" hidden="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9F8EB54F-BD96-4C3D-B811-2A64910A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5316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-3069348" y="6356351"/>
            <a:ext cx="2843954" cy="365125"/>
          </a:xfrm>
        </p:spPr>
        <p:txBody>
          <a:bodyPr/>
          <a:lstStyle/>
          <a:p>
            <a:fld id="{BA761656-1249-4F38-99F8-ACF2559DA4D2}" type="datetimeFigureOut">
              <a:rPr lang="en-US" smtClean="0"/>
              <a:t>6/30/2023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4D8D9-F0E5-445E-871D-D22F007C4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6326"/>
            <a:ext cx="12188824" cy="4519018"/>
          </a:xfrm>
          <a:custGeom>
            <a:avLst/>
            <a:gdLst>
              <a:gd name="connsiteX0" fmla="*/ 0 w 12185650"/>
              <a:gd name="connsiteY0" fmla="*/ 0 h 4133796"/>
              <a:gd name="connsiteX1" fmla="*/ 12185650 w 12185650"/>
              <a:gd name="connsiteY1" fmla="*/ 0 h 4133796"/>
              <a:gd name="connsiteX2" fmla="*/ 12185650 w 12185650"/>
              <a:gd name="connsiteY2" fmla="*/ 4133796 h 4133796"/>
              <a:gd name="connsiteX3" fmla="*/ 0 w 12185650"/>
              <a:gd name="connsiteY3" fmla="*/ 4133796 h 413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5650" h="4133796">
                <a:moveTo>
                  <a:pt x="0" y="0"/>
                </a:moveTo>
                <a:lnTo>
                  <a:pt x="12185650" y="0"/>
                </a:lnTo>
                <a:lnTo>
                  <a:pt x="12185650" y="4133796"/>
                </a:lnTo>
                <a:lnTo>
                  <a:pt x="0" y="4133796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78536B-76F2-4C10-8CAC-492B02428285}"/>
              </a:ext>
            </a:extLst>
          </p:cNvPr>
          <p:cNvSpPr/>
          <p:nvPr userDrawn="1"/>
        </p:nvSpPr>
        <p:spPr bwMode="auto">
          <a:xfrm>
            <a:off x="0" y="1647344"/>
            <a:ext cx="12188824" cy="4518000"/>
          </a:xfrm>
          <a:prstGeom prst="rect">
            <a:avLst/>
          </a:prstGeom>
          <a:gradFill>
            <a:gsLst>
              <a:gs pos="0">
                <a:schemeClr val="accent6">
                  <a:alpha val="74000"/>
                </a:schemeClr>
              </a:gs>
              <a:gs pos="93000">
                <a:srgbClr val="920053">
                  <a:alpha val="79000"/>
                </a:srgbClr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6F0938-1AA7-45D7-8D4C-0146DAE99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353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542F01-2164-4CB9-A4B4-1F29286B56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3995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3B637E7-8C2D-4B15-80A6-DAA4526C3D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7684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F8AD44F6-C64A-4464-AFC6-9D4BE11BA51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07326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9CD74C4-8436-40F6-9102-3BF954AD1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015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3F346183-33E1-43A7-AD0A-71281C2235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0657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469E35-F105-4759-8DE6-22BE62A2EE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4347" y="2168949"/>
            <a:ext cx="2545426" cy="4000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he-IL"/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4E2138C9-1D29-49F2-BDCF-0786728C7CF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53989" y="3037536"/>
            <a:ext cx="2545784" cy="2463259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69037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001268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284732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577340" indent="-3429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9405672"/>
      </p:ext>
    </p:extLst>
  </p:cSld>
  <p:clrMapOvr>
    <a:masterClrMapping/>
  </p:clrMapOvr>
  <p:transition>
    <p:fade/>
  </p:transition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415601" y="685799"/>
            <a:ext cx="11360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 Medium"/>
              <a:buNone/>
              <a:defRPr sz="4399" b="0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402" marR="0" lvl="0" indent="-4824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804" marR="0" lvl="1" indent="-4570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205" marR="0" lvl="2" indent="-4316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7607" marR="0" lvl="3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010" marR="0" lvl="4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6412" marR="0" lvl="5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5813" marR="0" lvl="6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5215" marR="0" lvl="7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4617" marR="0" lvl="8" indent="-423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32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0" name="Google Shape;170;p30" hidden="1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180D5A42-BC9F-4866-B627-603E8F0A91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1" y="6356353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38E8-3F3E-4DC5-A5FA-50868B94627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995" y="460552"/>
            <a:ext cx="110252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900538" y="6559936"/>
            <a:ext cx="1840930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9082866" y="6543259"/>
            <a:ext cx="2745514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1" y="6502174"/>
            <a:ext cx="12192000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6002" y="6543915"/>
            <a:ext cx="3098288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09760" y="6552096"/>
            <a:ext cx="105500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  <p:sldLayoutId id="2147483934" r:id="rId14"/>
    <p:sldLayoutId id="2147483935" r:id="rId15"/>
    <p:sldLayoutId id="2147483917" r:id="rId16"/>
    <p:sldLayoutId id="2147483918" r:id="rId17"/>
    <p:sldLayoutId id="2147483919" r:id="rId18"/>
    <p:sldLayoutId id="2147484004" r:id="rId19"/>
  </p:sldLayoutIdLst>
  <p:transition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Arial" panose="020B0604020202020204" pitchFamily="34" charset="0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3" userDrawn="1">
          <p15:clr>
            <a:srgbClr val="F26B43"/>
          </p15:clr>
        </p15:guide>
        <p15:guide id="6" pos="652" userDrawn="1">
          <p15:clr>
            <a:srgbClr val="F26B43"/>
          </p15:clr>
        </p15:guide>
        <p15:guide id="7" pos="237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583995" y="1534473"/>
            <a:ext cx="11025243" cy="47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̶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̶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83995" y="460552"/>
            <a:ext cx="1102524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9900537" y="6559937"/>
            <a:ext cx="1840931" cy="26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fld id="{00000000-1234-1234-1234-123412341234}" type="slidenum">
              <a:rPr lang="en"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Noto Sans Symbols"/>
                <a:buNone/>
              </a:pPr>
              <a:t>‹#›</a:t>
            </a:fld>
            <a:endParaRPr sz="10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9082866" y="6543259"/>
            <a:ext cx="2745513" cy="30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6B6B8"/>
              </a:buClr>
              <a:buSzPts val="700"/>
              <a:buFont typeface="Noto Sans Symbols"/>
              <a:buNone/>
            </a:pPr>
            <a:r>
              <a:rPr lang="en" sz="933" b="0" i="0" u="none" strike="noStrike" cap="none">
                <a:solidFill>
                  <a:srgbClr val="B6B6B8"/>
                </a:solidFill>
                <a:latin typeface="Calibri"/>
                <a:ea typeface="Calibri"/>
                <a:cs typeface="Calibri"/>
                <a:sym typeface="Calibri"/>
              </a:rPr>
              <a:t>©2022 Check Point Software Technologies Ltd. </a:t>
            </a:r>
            <a:endParaRPr sz="1467"/>
          </a:p>
        </p:txBody>
      </p:sp>
      <p:cxnSp>
        <p:nvCxnSpPr>
          <p:cNvPr id="55" name="Google Shape;55;p13"/>
          <p:cNvCxnSpPr/>
          <p:nvPr/>
        </p:nvCxnSpPr>
        <p:spPr>
          <a:xfrm>
            <a:off x="0" y="6502174"/>
            <a:ext cx="12192000" cy="3837"/>
          </a:xfrm>
          <a:prstGeom prst="straightConnector1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09761" y="6552096"/>
            <a:ext cx="105472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4B6F49B0-81AA-9FBD-BABD-C0BD1FE36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7358D-6B18-2F4C-902C-BE6E32F6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F7F3-AA43-4901-A701-447B45D70569}" type="datetimeFigureOut">
              <a:rPr lang="en-US" smtClean="0"/>
              <a:t>6/30/2023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949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4005" r:id="rId20"/>
    <p:sldLayoutId id="2147484006" r:id="rId2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59" userDrawn="1">
          <p15:clr>
            <a:srgbClr val="F26B43"/>
          </p15:clr>
        </p15:guide>
        <p15:guide id="3" pos="2653" userDrawn="1">
          <p15:clr>
            <a:srgbClr val="F26B43"/>
          </p15:clr>
        </p15:guide>
        <p15:guide id="4" pos="652" userDrawn="1">
          <p15:clr>
            <a:srgbClr val="F26B43"/>
          </p15:clr>
        </p15:guide>
        <p15:guide id="5" pos="237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38E8-3F3E-4DC5-A5FA-50868B94627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995" y="460552"/>
            <a:ext cx="110252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900538" y="6559936"/>
            <a:ext cx="1840930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9082866" y="6543259"/>
            <a:ext cx="2745514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1" y="6502174"/>
            <a:ext cx="12192000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6002" y="6543915"/>
            <a:ext cx="3098288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09760" y="6552096"/>
            <a:ext cx="1055004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028307" y="6595361"/>
            <a:ext cx="3364906" cy="1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84" r:id="rId14"/>
    <p:sldLayoutId id="2147483978" r:id="rId15"/>
    <p:sldLayoutId id="2147483979" r:id="rId16"/>
    <p:sldLayoutId id="2147483980" r:id="rId17"/>
  </p:sldLayoutIdLst>
  <p:transition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Arial" panose="020B0604020202020204" pitchFamily="34" charset="0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461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3" userDrawn="1">
          <p15:clr>
            <a:srgbClr val="F26B43"/>
          </p15:clr>
        </p15:guide>
        <p15:guide id="6" pos="4298" userDrawn="1">
          <p15:clr>
            <a:srgbClr val="F26B43"/>
          </p15:clr>
        </p15:guide>
        <p15:guide id="7" pos="2379" userDrawn="1">
          <p15:clr>
            <a:srgbClr val="F26B43"/>
          </p15:clr>
        </p15:guide>
        <p15:guide id="8" pos="758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38E8-3F3E-4DC5-A5FA-50868B94627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995" y="460552"/>
            <a:ext cx="110252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900538" y="6559936"/>
            <a:ext cx="1840930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9082866" y="6543259"/>
            <a:ext cx="2745514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1" y="6502174"/>
            <a:ext cx="12192000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6002" y="6543915"/>
            <a:ext cx="3098288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09760" y="6552096"/>
            <a:ext cx="105500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81" r:id="rId11"/>
    <p:sldLayoutId id="2147483982" r:id="rId12"/>
    <p:sldLayoutId id="2147483983" r:id="rId13"/>
    <p:sldLayoutId id="2147483901" r:id="rId14"/>
    <p:sldLayoutId id="2147483902" r:id="rId15"/>
    <p:sldLayoutId id="2147483903" r:id="rId16"/>
    <p:sldLayoutId id="2147484001" r:id="rId17"/>
    <p:sldLayoutId id="2147484002" r:id="rId18"/>
    <p:sldLayoutId id="2147483974" r:id="rId19"/>
    <p:sldLayoutId id="2147483975" r:id="rId20"/>
    <p:sldLayoutId id="2147483976" r:id="rId21"/>
    <p:sldLayoutId id="2147483977" r:id="rId22"/>
    <p:sldLayoutId id="2147483985" r:id="rId23"/>
    <p:sldLayoutId id="2147483986" r:id="rId24"/>
  </p:sldLayoutIdLst>
  <p:transition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Arial" panose="020B0604020202020204" pitchFamily="34" charset="0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3" userDrawn="1">
          <p15:clr>
            <a:srgbClr val="F26B43"/>
          </p15:clr>
        </p15:guide>
        <p15:guide id="6" pos="652" userDrawn="1">
          <p15:clr>
            <a:srgbClr val="F26B43"/>
          </p15:clr>
        </p15:guide>
        <p15:guide id="7" pos="23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1.xml"/><Relationship Id="rId5" Type="http://schemas.openxmlformats.org/officeDocument/2006/relationships/hyperlink" Target="https://www.avanan.com/trial" TargetMode="Externa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WMFAwLX_O0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B7FF"/>
              </a:buClr>
              <a:buSzPct val="65000"/>
              <a:defRPr/>
            </a:pPr>
            <a:r>
              <a:rPr lang="en-US">
                <a:solidFill>
                  <a:srgbClr val="FFFFFF">
                    <a:lumMod val="75000"/>
                  </a:srgbClr>
                </a:solidFill>
                <a:latin typeface="Calibri"/>
              </a:rPr>
              <a:t> [Internal Use] for Check Point employees​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1499" y="4424911"/>
            <a:ext cx="5804989" cy="69259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Gil Friedrich 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|  Co-Founder of Avanan  |  VP, Email Security</a:t>
            </a:r>
          </a:p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Jonathan Irving 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|  Head of EMEA Sales, Email Security</a:t>
            </a: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June 22</a:t>
            </a:r>
            <a:r>
              <a:rPr lang="en-US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, 2023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27430" y="1421067"/>
            <a:ext cx="6882295" cy="1241286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en-US" dirty="0"/>
              <a:t>Zero-Click Phishing in Outlook and the Rise of</a:t>
            </a:r>
          </a:p>
          <a:p>
            <a:pPr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en-US" dirty="0"/>
              <a:t>AI-Driven Email Security​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B7FF"/>
              </a:buClr>
              <a:buSzPct val="65000"/>
              <a:defRPr/>
            </a:pPr>
            <a:endParaRPr lang="en-US">
              <a:solidFill>
                <a:srgbClr val="30242F">
                  <a:tint val="75000"/>
                </a:srgbClr>
              </a:solidFill>
              <a:latin typeface="Helvetica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586771-1115-8C4F-3B7E-4F91B0B3F458}"/>
              </a:ext>
            </a:extLst>
          </p:cNvPr>
          <p:cNvSpPr txBox="1">
            <a:spLocks/>
          </p:cNvSpPr>
          <p:nvPr/>
        </p:nvSpPr>
        <p:spPr bwMode="auto">
          <a:xfrm>
            <a:off x="1044098" y="3476783"/>
            <a:ext cx="4711371" cy="48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kern="0" dirty="0">
                <a:latin typeface="Arial"/>
                <a:cs typeface="Arial"/>
              </a:rPr>
              <a:t>Ooni Pizza Oven</a:t>
            </a:r>
            <a:r>
              <a:rPr lang="en-US" sz="1600" kern="0" dirty="0">
                <a:latin typeface="Arial"/>
                <a:cs typeface="Arial"/>
              </a:rPr>
              <a:t> raffle at the end of the webinar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B379EF-2366-2283-0C4D-C34DEC222836}"/>
              </a:ext>
            </a:extLst>
          </p:cNvPr>
          <p:cNvSpPr/>
          <p:nvPr/>
        </p:nvSpPr>
        <p:spPr bwMode="auto">
          <a:xfrm>
            <a:off x="1003458" y="3265178"/>
            <a:ext cx="5728961" cy="77216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buSzPct val="115000"/>
            </a:pPr>
            <a:endParaRPr lang="en-US" sz="2400" dirty="0" err="1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81C4C1-0A39-0269-AC4C-4B7CD8FA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0" y="3347417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827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0"/>
          <p:cNvSpPr txBox="1"/>
          <p:nvPr/>
        </p:nvSpPr>
        <p:spPr>
          <a:xfrm>
            <a:off x="418384" y="1279425"/>
            <a:ext cx="4224800" cy="4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buSzPts val="1500"/>
            </a:pPr>
            <a:endParaRPr sz="2000" b="1">
              <a:solidFill>
                <a:srgbClr val="222222"/>
              </a:solidFill>
            </a:endParaRPr>
          </a:p>
          <a:p>
            <a:pPr marL="457189"/>
            <a:endParaRPr sz="2533">
              <a:solidFill>
                <a:srgbClr val="222222"/>
              </a:solidFill>
            </a:endParaRPr>
          </a:p>
          <a:p>
            <a:pPr>
              <a:buSzPts val="1500"/>
            </a:pPr>
            <a:endParaRPr sz="2000" b="1">
              <a:solidFill>
                <a:srgbClr val="222222"/>
              </a:solidFill>
            </a:endParaRPr>
          </a:p>
          <a:p>
            <a:pPr>
              <a:buSzPts val="1300"/>
            </a:pPr>
            <a:endParaRPr sz="1733">
              <a:solidFill>
                <a:srgbClr val="222222"/>
              </a:solidFill>
            </a:endParaRPr>
          </a:p>
          <a:p>
            <a:pPr>
              <a:buSzPts val="1300"/>
            </a:pPr>
            <a:endParaRPr sz="1733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8" name="Google Shape;528;p60"/>
          <p:cNvSpPr txBox="1">
            <a:spLocks noGrp="1"/>
          </p:cNvSpPr>
          <p:nvPr>
            <p:ph type="title"/>
          </p:nvPr>
        </p:nvSpPr>
        <p:spPr>
          <a:xfrm>
            <a:off x="596441" y="432367"/>
            <a:ext cx="11028000" cy="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/>
              <a:t>Inbox Incursions: What It Looks Like </a:t>
            </a:r>
            <a:endParaRPr/>
          </a:p>
        </p:txBody>
      </p:sp>
      <p:sp>
        <p:nvSpPr>
          <p:cNvPr id="529" name="Google Shape;529;p60"/>
          <p:cNvSpPr txBox="1"/>
          <p:nvPr/>
        </p:nvSpPr>
        <p:spPr>
          <a:xfrm>
            <a:off x="596441" y="862109"/>
            <a:ext cx="110384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SzPts val="1500"/>
            </a:pPr>
            <a:endParaRPr sz="2000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0" name="Google Shape;53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907" y="1416130"/>
            <a:ext cx="10205109" cy="42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6E751705-D2A2-FDD5-8CB9-C27A86E8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B96420C-62FF-261D-4E77-6A56DE8BDE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0"/>
          <p:cNvSpPr txBox="1">
            <a:spLocks noGrp="1"/>
          </p:cNvSpPr>
          <p:nvPr>
            <p:ph type="title"/>
          </p:nvPr>
        </p:nvSpPr>
        <p:spPr>
          <a:xfrm>
            <a:off x="438109" y="345413"/>
            <a:ext cx="82712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67" rIns="91400" bIns="45667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The Graph API</a:t>
            </a:r>
            <a:br>
              <a:rPr lang="en"/>
            </a:br>
            <a:endParaRPr/>
          </a:p>
        </p:txBody>
      </p:sp>
      <p:pic>
        <p:nvPicPr>
          <p:cNvPr id="728" name="Google Shape;72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641" y="3495122"/>
            <a:ext cx="8057099" cy="185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2376" y="1298154"/>
            <a:ext cx="892492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9074" y="2413845"/>
            <a:ext cx="2974769" cy="81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2377" y="5395042"/>
            <a:ext cx="9865100" cy="1251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FCAEF0DF-3609-1417-26D9-93447663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C94DC8C0-7525-B245-B331-6E02CA7CDA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31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2"/>
          <p:cNvSpPr txBox="1">
            <a:spLocks noGrp="1"/>
          </p:cNvSpPr>
          <p:nvPr>
            <p:ph type="title"/>
          </p:nvPr>
        </p:nvSpPr>
        <p:spPr>
          <a:xfrm>
            <a:off x="438109" y="345413"/>
            <a:ext cx="82712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67" rIns="91400" bIns="45667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API Throttling</a:t>
            </a:r>
            <a:br>
              <a:rPr lang="en"/>
            </a:br>
            <a:endParaRPr/>
          </a:p>
        </p:txBody>
      </p:sp>
      <p:pic>
        <p:nvPicPr>
          <p:cNvPr id="746" name="Google Shape;74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450" y="1036334"/>
            <a:ext cx="7775253" cy="42752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47" name="Google Shape;747;p72"/>
          <p:cNvSpPr/>
          <p:nvPr/>
        </p:nvSpPr>
        <p:spPr>
          <a:xfrm>
            <a:off x="610711" y="5419179"/>
            <a:ext cx="115812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3200" i="1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“A file of 2MB can take up to 10 seconds to download”</a:t>
            </a:r>
            <a:endParaRPr sz="3200" i="1">
              <a:solidFill>
                <a:srgbClr val="4D51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815A1CA3-D097-36C0-CD1E-C4A65B9A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6F8442CE-38FA-8055-8560-E976CFF367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07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3"/>
          <p:cNvSpPr txBox="1">
            <a:spLocks noGrp="1"/>
          </p:cNvSpPr>
          <p:nvPr>
            <p:ph type="title"/>
          </p:nvPr>
        </p:nvSpPr>
        <p:spPr>
          <a:xfrm>
            <a:off x="438109" y="345413"/>
            <a:ext cx="8271200" cy="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67" rIns="91400" bIns="45667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API Throttling</a:t>
            </a:r>
            <a:br>
              <a:rPr lang="en"/>
            </a:br>
            <a:endParaRPr/>
          </a:p>
        </p:txBody>
      </p:sp>
      <p:pic>
        <p:nvPicPr>
          <p:cNvPr id="754" name="Google Shape;754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685" y="1815368"/>
            <a:ext cx="9855601" cy="296211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55" name="Google Shape;755;p73"/>
          <p:cNvSpPr/>
          <p:nvPr/>
        </p:nvSpPr>
        <p:spPr>
          <a:xfrm>
            <a:off x="143432" y="5419179"/>
            <a:ext cx="119064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3200" i="1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“When we have concurrent 100 users, we see latency in this API.”</a:t>
            </a:r>
            <a:endParaRPr sz="3200" i="1">
              <a:solidFill>
                <a:srgbClr val="4D51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256CEAC3-CECC-D2BD-BEBB-D9454BF0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7C0C217C-91EF-A2AE-B8A4-245C942BD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123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Prevention First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763" y="1140699"/>
            <a:ext cx="10753687" cy="1766230"/>
          </a:xfrm>
        </p:spPr>
        <p:txBody>
          <a:bodyPr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Check Point’s Ethos = Block the attacks you can detect</a:t>
            </a:r>
          </a:p>
          <a:p>
            <a:r>
              <a:rPr lang="en-US" sz="2000">
                <a:latin typeface="Arial"/>
                <a:cs typeface="Arial"/>
              </a:rPr>
              <a:t>We prevent threats BEFORE they reach the mailbox</a:t>
            </a:r>
          </a:p>
          <a:p>
            <a:r>
              <a:rPr lang="en-US" sz="2000">
                <a:latin typeface="Arial"/>
                <a:cs typeface="Arial"/>
              </a:rPr>
              <a:t>Complete protection ideally suited for current and future threats</a:t>
            </a:r>
          </a:p>
          <a:p>
            <a:r>
              <a:rPr lang="en-US" sz="2000">
                <a:latin typeface="Arial"/>
                <a:cs typeface="Arial"/>
              </a:rPr>
              <a:t>In 7 clicks and 30 seconds customer get inline protection</a:t>
            </a:r>
            <a:endParaRPr lang="en-US" sz="200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A61586-6D42-2DA4-5020-271CBFBADC48}"/>
              </a:ext>
            </a:extLst>
          </p:cNvPr>
          <p:cNvGrpSpPr/>
          <p:nvPr/>
        </p:nvGrpSpPr>
        <p:grpSpPr>
          <a:xfrm>
            <a:off x="1976681" y="2347611"/>
            <a:ext cx="7112701" cy="4015249"/>
            <a:chOff x="2578682" y="2575073"/>
            <a:chExt cx="6714642" cy="3719548"/>
          </a:xfrm>
        </p:grpSpPr>
        <p:sp>
          <p:nvSpPr>
            <p:cNvPr id="25" name="Google Shape;430;gf191b19da9_0_200"/>
            <p:cNvSpPr/>
            <p:nvPr/>
          </p:nvSpPr>
          <p:spPr>
            <a:xfrm>
              <a:off x="3070259" y="4352468"/>
              <a:ext cx="5049617" cy="3449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</a:pPr>
              <a:endParaRPr sz="1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36;gf191b19da9_0_200"/>
            <p:cNvSpPr/>
            <p:nvPr/>
          </p:nvSpPr>
          <p:spPr>
            <a:xfrm>
              <a:off x="2990283" y="5309978"/>
              <a:ext cx="1065323" cy="861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Poppins"/>
                </a:rPr>
                <a:t>Default Security</a:t>
              </a:r>
              <a:endParaRPr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Poppins"/>
                </a:rPr>
                <a:t>(EOP)</a:t>
              </a:r>
              <a:endParaRPr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38;gf191b19da9_0_200"/>
            <p:cNvSpPr/>
            <p:nvPr/>
          </p:nvSpPr>
          <p:spPr>
            <a:xfrm>
              <a:off x="3980532" y="5187010"/>
              <a:ext cx="995015" cy="1107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Poppins"/>
                </a:rPr>
                <a:t>Advanced Threat Protection</a:t>
              </a:r>
              <a:endParaRPr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Poppins"/>
                </a:rPr>
                <a:t>(ATP)</a:t>
              </a:r>
              <a:endParaRPr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39;gf191b19da9_0_200"/>
            <p:cNvGrpSpPr/>
            <p:nvPr/>
          </p:nvGrpSpPr>
          <p:grpSpPr>
            <a:xfrm>
              <a:off x="6935705" y="4377621"/>
              <a:ext cx="762101" cy="472915"/>
              <a:chOff x="6845220" y="3921336"/>
              <a:chExt cx="762300" cy="473039"/>
            </a:xfrm>
            <a:solidFill>
              <a:srgbClr val="D26F96"/>
            </a:solidFill>
          </p:grpSpPr>
          <p:sp>
            <p:nvSpPr>
              <p:cNvPr id="33" name="Google Shape;440;gf191b19da9_0_200"/>
              <p:cNvSpPr/>
              <p:nvPr/>
            </p:nvSpPr>
            <p:spPr>
              <a:xfrm>
                <a:off x="6845220" y="4130675"/>
                <a:ext cx="762300" cy="263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</a:pPr>
                <a:endParaRPr sz="1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1;gf191b19da9_0_200"/>
              <p:cNvSpPr/>
              <p:nvPr/>
            </p:nvSpPr>
            <p:spPr>
              <a:xfrm>
                <a:off x="6851621" y="3921336"/>
                <a:ext cx="752700" cy="212400"/>
              </a:xfrm>
              <a:prstGeom prst="trapezoid">
                <a:avLst>
                  <a:gd name="adj" fmla="val 47411"/>
                </a:avLst>
              </a:prstGeom>
              <a:grpFill/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</a:pPr>
                <a:endParaRPr sz="1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442;gf191b19da9_0_200"/>
            <p:cNvSpPr/>
            <p:nvPr/>
          </p:nvSpPr>
          <p:spPr>
            <a:xfrm>
              <a:off x="6524724" y="5050793"/>
              <a:ext cx="1285165" cy="1077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algn="ctr"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cs typeface="Arial"/>
                  <a:sym typeface="Poppins"/>
                </a:rPr>
                <a:t>Post-</a:t>
              </a:r>
              <a:endParaRPr sz="1400">
                <a:solidFill>
                  <a:srgbClr val="222222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cs typeface="Arial"/>
                  <a:sym typeface="Poppins"/>
                </a:rPr>
                <a:t>Delivery</a:t>
              </a:r>
              <a:endParaRPr sz="1400">
                <a:solidFill>
                  <a:srgbClr val="222222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cs typeface="Arial"/>
                  <a:sym typeface="Poppins"/>
                </a:rPr>
                <a:t>Protection</a:t>
              </a:r>
              <a:endParaRPr sz="1400">
                <a:solidFill>
                  <a:srgbClr val="222222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222222"/>
                </a:buClr>
                <a:buSzPts val="1600"/>
              </a:pPr>
              <a:r>
                <a:rPr lang="en-US" sz="1400">
                  <a:solidFill>
                    <a:srgbClr val="222222"/>
                  </a:solidFill>
                  <a:latin typeface="Arial"/>
                  <a:cs typeface="Arial"/>
                  <a:sym typeface="Poppins"/>
                </a:rPr>
                <a:t>(CESS)</a:t>
              </a:r>
              <a:endParaRPr sz="1400">
                <a:solidFill>
                  <a:srgbClr val="222222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6;gf191b19da9_0_200"/>
            <p:cNvSpPr/>
            <p:nvPr/>
          </p:nvSpPr>
          <p:spPr>
            <a:xfrm>
              <a:off x="5572298" y="4363912"/>
              <a:ext cx="275628" cy="287025"/>
            </a:xfrm>
            <a:prstGeom prst="flowChartConnector">
              <a:avLst/>
            </a:prstGeom>
            <a:solidFill>
              <a:srgbClr val="D26F96"/>
            </a:solidFill>
            <a:ln w="25400" cap="flat" cmpd="sng">
              <a:solidFill>
                <a:srgbClr val="D26F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</a:pPr>
              <a:endParaRPr sz="1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" name="Google Shape;447;gf191b19da9_0_200"/>
            <p:cNvCxnSpPr>
              <a:cxnSpLocks/>
              <a:endCxn id="37" idx="0"/>
            </p:cNvCxnSpPr>
            <p:nvPr/>
          </p:nvCxnSpPr>
          <p:spPr>
            <a:xfrm>
              <a:off x="5706376" y="4063387"/>
              <a:ext cx="3737" cy="300525"/>
            </a:xfrm>
            <a:prstGeom prst="straightConnector1">
              <a:avLst/>
            </a:prstGeom>
            <a:noFill/>
            <a:ln w="38100" cap="flat" cmpd="sng">
              <a:solidFill>
                <a:srgbClr val="D26F96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B204E2-C031-90CD-05E2-AFCD94886156}"/>
                </a:ext>
              </a:extLst>
            </p:cNvPr>
            <p:cNvGrpSpPr/>
            <p:nvPr/>
          </p:nvGrpSpPr>
          <p:grpSpPr>
            <a:xfrm>
              <a:off x="2578682" y="2575073"/>
              <a:ext cx="6714642" cy="3596584"/>
              <a:chOff x="676726" y="2534967"/>
              <a:chExt cx="6848323" cy="3636687"/>
            </a:xfrm>
          </p:grpSpPr>
          <p:pic>
            <p:nvPicPr>
              <p:cNvPr id="26" name="Google Shape;431;gf191b19da9_0_20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676726" y="4268391"/>
                <a:ext cx="732209" cy="549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432;gf191b19da9_0_20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627165" y="4063387"/>
                <a:ext cx="685621" cy="787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435;gf191b19da9_0_200"/>
              <p:cNvSpPr/>
              <p:nvPr/>
            </p:nvSpPr>
            <p:spPr>
              <a:xfrm>
                <a:off x="1723742" y="4041309"/>
                <a:ext cx="270829" cy="100323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</a:pPr>
                <a:endParaRPr sz="1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37;gf191b19da9_0_200"/>
              <p:cNvSpPr/>
              <p:nvPr/>
            </p:nvSpPr>
            <p:spPr>
              <a:xfrm>
                <a:off x="2681301" y="4018737"/>
                <a:ext cx="270829" cy="1003239"/>
              </a:xfrm>
              <a:prstGeom prst="rect">
                <a:avLst/>
              </a:prstGeom>
              <a:solidFill>
                <a:srgbClr val="EA858E"/>
              </a:soli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" name="Google Shape;443;gf191b19da9_0_20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124917" y="4377629"/>
                <a:ext cx="787195" cy="482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448;gf191b19da9_0_20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772846" y="4866686"/>
                <a:ext cx="624761" cy="62476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0" name="Google Shape;449;gf191b19da9_0_200"/>
              <p:cNvCxnSpPr>
                <a:cxnSpLocks/>
                <a:endCxn id="36" idx="0"/>
              </p:cNvCxnSpPr>
              <p:nvPr/>
            </p:nvCxnSpPr>
            <p:spPr>
              <a:xfrm rot="16200000" flipH="1">
                <a:off x="4969843" y="3828956"/>
                <a:ext cx="565933" cy="531411"/>
              </a:xfrm>
              <a:prstGeom prst="bentConnector3">
                <a:avLst>
                  <a:gd name="adj1" fmla="val -1023"/>
                </a:avLst>
              </a:prstGeom>
              <a:noFill/>
              <a:ln w="38100" cap="flat" cmpd="sng">
                <a:solidFill>
                  <a:srgbClr val="D26F9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026" name="Picture 2" descr="Patents and Patenting - The Robot Report">
                <a:extLst>
                  <a:ext uri="{FF2B5EF4-FFF2-40B4-BE49-F238E27FC236}">
                    <a16:creationId xmlns:a16="http://schemas.microsoft.com/office/drawing/2014/main" id="{3142AE2C-20A7-67A0-BAAD-750A3FEC9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9721" y="5232423"/>
                <a:ext cx="1025328" cy="939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5BDC707-197E-A92D-0FB3-9671C8B33106}"/>
                  </a:ext>
                </a:extLst>
              </p:cNvPr>
              <p:cNvGrpSpPr/>
              <p:nvPr/>
            </p:nvGrpSpPr>
            <p:grpSpPr>
              <a:xfrm>
                <a:off x="3041510" y="2534967"/>
                <a:ext cx="2061412" cy="2061412"/>
                <a:chOff x="5638799" y="2431483"/>
                <a:chExt cx="2061412" cy="2061412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6375" y="3032896"/>
                  <a:ext cx="1027986" cy="887508"/>
                </a:xfrm>
                <a:prstGeom prst="rect">
                  <a:avLst/>
                </a:prstGeom>
              </p:spPr>
            </p:pic>
            <p:pic>
              <p:nvPicPr>
                <p:cNvPr id="11" name="Graphic 10" descr="Cloud outline">
                  <a:extLst>
                    <a:ext uri="{FF2B5EF4-FFF2-40B4-BE49-F238E27FC236}">
                      <a16:creationId xmlns:a16="http://schemas.microsoft.com/office/drawing/2014/main" id="{EAA7E08F-4B6E-F663-30BD-2F1FA6A3F6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99" y="2431483"/>
                  <a:ext cx="2061412" cy="2061412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0170937C-F7E8-EBE5-8A14-5A2907553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2518"/>
              </p:ext>
            </p:extLst>
          </p:nvPr>
        </p:nvGraphicFramePr>
        <p:xfrm>
          <a:off x="9448800" y="812800"/>
          <a:ext cx="2364739" cy="53390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64739">
                  <a:extLst>
                    <a:ext uri="{9D8B030D-6E8A-4147-A177-3AD203B41FA5}">
                      <a16:colId xmlns:a16="http://schemas.microsoft.com/office/drawing/2014/main" val="3140935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/>
                        <a:t>BEC / anti-phishing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3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NLP &amp; stylometry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3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Impersonation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2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Anti-spam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8758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Notice/alert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9583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Account compromise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031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Malware AV/Sandboxing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98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Encrypted Attachments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9543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Malware Threat Extraction (CDR)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65348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Link Reputation / Threat-Intel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18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Link Sandboxing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31680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Link Click-time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5351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DLP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7540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04868"/>
                  </a:ext>
                </a:extLst>
              </a:tr>
            </a:tbl>
          </a:graphicData>
        </a:graphic>
      </p:graphicFrame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6407BB38-C3BC-0FEA-522E-A0C81D6C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05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0007" y="1388165"/>
            <a:ext cx="3573969" cy="62030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2" name="Google Shape;1042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179" y="1388166"/>
            <a:ext cx="3237621" cy="62030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2C14633B-A8BA-4E1F-8239-56FA406F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32C03F7-28C0-49CD-A332-FAAD55B4ECD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-2991244" y="6356351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C8C6BC-56DA-76AF-3C37-B9E063E8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" y="461325"/>
            <a:ext cx="11037611" cy="91416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Complete Email Security vs A Point API Solution</a:t>
            </a:r>
            <a:br>
              <a:rPr lang="en-US">
                <a:latin typeface="Arial"/>
                <a:cs typeface="Arial"/>
              </a:rPr>
            </a:br>
            <a:r>
              <a:rPr lang="en-US" sz="2400">
                <a:solidFill>
                  <a:srgbClr val="FFC000"/>
                </a:solidFill>
                <a:latin typeface="Arial"/>
                <a:cs typeface="Arial"/>
              </a:rPr>
              <a:t>Other API solution solve a subset of phishing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B87DC38-BD7D-C40A-ACB9-24FCBC4EF837}"/>
              </a:ext>
            </a:extLst>
          </p:cNvPr>
          <p:cNvSpPr txBox="1">
            <a:spLocks/>
          </p:cNvSpPr>
          <p:nvPr/>
        </p:nvSpPr>
        <p:spPr>
          <a:xfrm>
            <a:off x="585431" y="1626205"/>
            <a:ext cx="4049733" cy="5095270"/>
          </a:xfrm>
          <a:prstGeom prst="rect">
            <a:avLst/>
          </a:prstGeom>
        </p:spPr>
        <p:txBody>
          <a:bodyPr wrap="square" lIns="91440" tIns="45720" rIns="91440" bIns="45720" anchor="t">
            <a:normAutofit/>
          </a:bodyPr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950" kern="0">
                <a:latin typeface="Arial"/>
                <a:cs typeface="Arial"/>
              </a:rPr>
              <a:t>Prevent mode vs only post delivery enforcement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99" kern="0">
                <a:latin typeface="Arial"/>
                <a:cs typeface="Arial"/>
              </a:rPr>
              <a:t>Best-in-class malware protection vs limited protection from malware</a:t>
            </a:r>
          </a:p>
          <a:p>
            <a:pPr marL="575945" lvl="1">
              <a:buFont typeface="Wingdings" panose="05000000000000000000" pitchFamily="2" charset="2"/>
              <a:buChar char="§"/>
            </a:pPr>
            <a:r>
              <a:rPr lang="en-US" sz="1599" kern="0">
                <a:latin typeface="Arial"/>
                <a:cs typeface="Arial"/>
              </a:rPr>
              <a:t>No protection for encrypted attachments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50" kern="0">
                <a:latin typeface="Arial"/>
                <a:cs typeface="Arial"/>
              </a:rPr>
              <a:t>Link click time protection, full URL emulation, rich threat-intel, DLP</a:t>
            </a:r>
          </a:p>
          <a:p>
            <a:pPr marL="575945" lvl="1">
              <a:buFont typeface="Wingdings" panose="05000000000000000000" pitchFamily="2" charset="2"/>
              <a:buChar char="§"/>
            </a:pPr>
            <a:r>
              <a:rPr lang="en-US" sz="1599" kern="0">
                <a:latin typeface="Arial"/>
                <a:cs typeface="Arial"/>
              </a:rPr>
              <a:t>Vs No click-time protection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99" kern="0">
                <a:latin typeface="Arial"/>
                <a:cs typeface="Arial"/>
              </a:rPr>
              <a:t>Multi-layered approach vs over reliance on NLP</a:t>
            </a:r>
          </a:p>
          <a:p>
            <a:pPr marL="575945" lvl="1">
              <a:buFont typeface="Wingdings" panose="05000000000000000000" pitchFamily="2" charset="2"/>
              <a:buChar char="§"/>
            </a:pPr>
            <a:r>
              <a:rPr lang="en-US" sz="1599" kern="0">
                <a:latin typeface="Arial"/>
                <a:cs typeface="Arial"/>
              </a:rPr>
              <a:t>Not effective against BEC 3.0 attacks</a:t>
            </a:r>
          </a:p>
          <a:p>
            <a:pPr marL="575945" lvl="1">
              <a:buFont typeface="Wingdings" panose="05000000000000000000" pitchFamily="2" charset="2"/>
              <a:buChar char="§"/>
            </a:pPr>
            <a:endParaRPr lang="en-US" sz="1599" ker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7945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90"/>
          <p:cNvSpPr txBox="1">
            <a:spLocks noGrp="1"/>
          </p:cNvSpPr>
          <p:nvPr>
            <p:ph type="title"/>
          </p:nvPr>
        </p:nvSpPr>
        <p:spPr>
          <a:xfrm>
            <a:off x="415651" y="431799"/>
            <a:ext cx="11360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4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Takeaways</a:t>
            </a:r>
            <a:endParaRPr sz="4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90"/>
          <p:cNvSpPr txBox="1"/>
          <p:nvPr/>
        </p:nvSpPr>
        <p:spPr>
          <a:xfrm>
            <a:off x="339688" y="1404151"/>
            <a:ext cx="4331200" cy="514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456565" indent="-313055">
              <a:lnSpc>
                <a:spcPct val="114999"/>
              </a:lnSpc>
              <a:buClr>
                <a:srgbClr val="222222"/>
              </a:buClr>
              <a:buSzPts val="1100"/>
              <a:buFont typeface="Arial"/>
              <a:buChar char="•"/>
            </a:pPr>
            <a:r>
              <a:rPr lang="en" sz="2500">
                <a:solidFill>
                  <a:srgbClr val="222222"/>
                </a:solidFill>
              </a:rPr>
              <a:t>Zero-Click Attacks are incredibly threatening for email </a:t>
            </a:r>
            <a:endParaRPr lang="en-US" sz="1050">
              <a:solidFill>
                <a:srgbClr val="222222"/>
              </a:solidFill>
            </a:endParaRPr>
          </a:p>
          <a:p>
            <a:pPr marL="456565" indent="-313055">
              <a:lnSpc>
                <a:spcPct val="114999"/>
              </a:lnSpc>
              <a:buClr>
                <a:srgbClr val="222222"/>
              </a:buClr>
              <a:buSzPts val="1100"/>
              <a:buFont typeface="Arial"/>
              <a:buChar char="•"/>
            </a:pPr>
            <a:r>
              <a:rPr lang="en" sz="2500">
                <a:solidFill>
                  <a:srgbClr val="222222"/>
                </a:solidFill>
              </a:rPr>
              <a:t>Post-delivery remediation solutions are helpless against this attack form</a:t>
            </a:r>
            <a:endParaRPr sz="1050">
              <a:solidFill>
                <a:srgbClr val="222222"/>
              </a:solidFill>
              <a:cs typeface="Arial"/>
            </a:endParaRPr>
          </a:p>
          <a:p>
            <a:pPr marL="456565" indent="-313055">
              <a:lnSpc>
                <a:spcPct val="114999"/>
              </a:lnSpc>
              <a:buClr>
                <a:srgbClr val="222222"/>
              </a:buClr>
              <a:buSzPts val="1100"/>
              <a:buFont typeface="Arial"/>
              <a:buChar char="•"/>
            </a:pPr>
            <a:r>
              <a:rPr lang="en" sz="2500">
                <a:solidFill>
                  <a:srgbClr val="222222"/>
                </a:solidFill>
                <a:cs typeface="Arial"/>
              </a:rPr>
              <a:t>Showcases need for full-fledged, </a:t>
            </a:r>
            <a:r>
              <a:rPr lang="en" sz="2500" i="1">
                <a:solidFill>
                  <a:srgbClr val="222222"/>
                </a:solidFill>
                <a:cs typeface="Arial"/>
              </a:rPr>
              <a:t>prevention-first security</a:t>
            </a:r>
            <a:endParaRPr lang="en" sz="2500">
              <a:solidFill>
                <a:srgbClr val="222222"/>
              </a:solidFill>
            </a:endParaRPr>
          </a:p>
          <a:p>
            <a:pPr>
              <a:lnSpc>
                <a:spcPct val="115000"/>
              </a:lnSpc>
            </a:pPr>
            <a:endParaRPr sz="2533">
              <a:solidFill>
                <a:srgbClr val="222222"/>
              </a:solidFill>
            </a:endParaRPr>
          </a:p>
          <a:p>
            <a:pPr>
              <a:buSzPts val="1300"/>
            </a:pPr>
            <a:endParaRPr sz="1733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buSzPts val="1300"/>
            </a:pPr>
            <a:endParaRPr sz="1733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93" name="Google Shape;109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755" y="515433"/>
            <a:ext cx="5496507" cy="54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DA4BCE3E-2CDC-8827-B170-12EE3B5EDB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F37AA089-21A9-8F01-9A6E-8783EFBF8E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2B05A8C7-A1A2-07F5-B325-0D0A0A341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6" y="867347"/>
            <a:ext cx="4836085" cy="4836085"/>
          </a:xfrm>
        </p:spPr>
      </p:pic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B405C40F-3648-165F-6B18-93693A37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CC77E54-A9A7-7639-11F4-E15300227A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C723D6-E71B-52A8-D378-2FC02D5F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199" y="2828189"/>
            <a:ext cx="2195007" cy="914400"/>
          </a:xfrm>
        </p:spPr>
        <p:txBody>
          <a:bodyPr/>
          <a:lstStyle/>
          <a:p>
            <a:pPr algn="ctr"/>
            <a:r>
              <a:rPr lang="en-US" sz="3200" dirty="0"/>
              <a:t>Read the</a:t>
            </a:r>
            <a:br>
              <a:rPr lang="en-US" sz="3200" dirty="0"/>
            </a:br>
            <a:r>
              <a:rPr lang="en-US" sz="3200" dirty="0"/>
              <a:t>Report</a:t>
            </a:r>
          </a:p>
        </p:txBody>
      </p:sp>
      <p:pic>
        <p:nvPicPr>
          <p:cNvPr id="11" name="Picture 10" descr="A picture containing pattern, stitch, monochrome, fabric&#10;&#10;Description automatically generated">
            <a:extLst>
              <a:ext uri="{FF2B5EF4-FFF2-40B4-BE49-F238E27FC236}">
                <a16:creationId xmlns:a16="http://schemas.microsoft.com/office/drawing/2014/main" id="{95082E59-CA60-1A14-7303-406AB0C04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07" y="2125806"/>
            <a:ext cx="2315382" cy="23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043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[Internal Use] for Check Point employees​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819EE-17F1-4C97-7ED9-6FEFF370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5" y="3429000"/>
            <a:ext cx="2846387" cy="2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4AA213C-F786-EEF7-B1AC-81AF2F38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7" y="1055204"/>
            <a:ext cx="2541520" cy="17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qr cod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4235F81-4F67-5904-5552-1E036BC88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69" y="2211263"/>
            <a:ext cx="3390250" cy="339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B309F-9888-1AA4-4A4C-0D036B3A0FA2}"/>
              </a:ext>
            </a:extLst>
          </p:cNvPr>
          <p:cNvSpPr txBox="1"/>
          <p:nvPr/>
        </p:nvSpPr>
        <p:spPr>
          <a:xfrm>
            <a:off x="7075775" y="563477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5"/>
              </a:rPr>
              <a:t>avanan.com/trial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92B3983C-9349-0978-BC30-390BBA5C89F6}"/>
              </a:ext>
            </a:extLst>
          </p:cNvPr>
          <p:cNvSpPr txBox="1">
            <a:spLocks/>
          </p:cNvSpPr>
          <p:nvPr/>
        </p:nvSpPr>
        <p:spPr bwMode="auto">
          <a:xfrm>
            <a:off x="4425035" y="367893"/>
            <a:ext cx="7175741" cy="172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121878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5pPr>
            <a:lvl6pPr marL="60949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6pPr>
            <a:lvl7pPr marL="1218987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7pPr>
            <a:lvl8pPr marL="182848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8pPr>
            <a:lvl9pPr marL="243797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121878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D4D4F"/>
              </a:buClr>
              <a:buSzTx/>
              <a:buFont typeface="Ciscolight" pitchFamily="2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93896"/>
                    </a:gs>
                    <a:gs pos="60000">
                      <a:srgbClr val="DA1572"/>
                    </a:gs>
                    <a:gs pos="100000">
                      <a:srgbClr val="DA157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Try Harmony Email &amp; Collaboration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93896"/>
                    </a:gs>
                    <a:gs pos="60000">
                      <a:srgbClr val="DA1572"/>
                    </a:gs>
                    <a:gs pos="100000">
                      <a:srgbClr val="DA157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93896"/>
                    </a:gs>
                    <a:gs pos="60000">
                      <a:srgbClr val="DA1572"/>
                    </a:gs>
                    <a:gs pos="100000">
                      <a:srgbClr val="DA157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93896"/>
                    </a:gs>
                    <a:gs pos="60000">
                      <a:srgbClr val="DA1572"/>
                    </a:gs>
                    <a:gs pos="100000">
                      <a:srgbClr val="DA157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 Up for a Free Trial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293896"/>
                  </a:gs>
                  <a:gs pos="60000">
                    <a:srgbClr val="DA1572"/>
                  </a:gs>
                  <a:gs pos="100000">
                    <a:srgbClr val="DA1572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4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94"/>
          <p:cNvSpPr txBox="1">
            <a:spLocks noGrp="1"/>
          </p:cNvSpPr>
          <p:nvPr>
            <p:ph type="title"/>
          </p:nvPr>
        </p:nvSpPr>
        <p:spPr>
          <a:xfrm>
            <a:off x="571352" y="746063"/>
            <a:ext cx="11046000" cy="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Questions</a:t>
            </a:r>
            <a:r>
              <a:rPr lang="en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32" name="Google Shape;113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602" y="1484167"/>
            <a:ext cx="7587500" cy="47611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EBFDAEF1-E8FF-EBF3-5D6C-FB44165138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9AF9F4B-0C92-2B30-9FF9-2C6FB12915A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1AAB-DF7B-5381-D56E-94DA435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What is CVE-2023-23397? The Zero Click Attack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F5FF-D6DB-C7E8-0993-C00EB987D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225" y="1015885"/>
            <a:ext cx="5799307" cy="5206774"/>
          </a:xfrm>
        </p:spPr>
        <p:txBody>
          <a:bodyPr wrap="square" anchor="t">
            <a:normAutofit lnSpcReduction="10000"/>
          </a:bodyPr>
          <a:lstStyle/>
          <a:p>
            <a:pPr marL="24638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74980" lvl="1"/>
            <a:r>
              <a:rPr lang="en-US" sz="2400" dirty="0">
                <a:latin typeface="Arial"/>
                <a:cs typeface="Arial"/>
              </a:rPr>
              <a:t>In March, Microsoft disclosed a vulnerability impacting Outlook with a 9.8 CVSS Rating</a:t>
            </a:r>
          </a:p>
          <a:p>
            <a:pPr marL="474980" lvl="1"/>
            <a:r>
              <a:rPr lang="en-US" sz="2400" dirty="0">
                <a:latin typeface="Arial"/>
                <a:cs typeface="Arial"/>
              </a:rPr>
              <a:t>CVE-2023-23307 allows hackers to send an email with a malicious payload that causes the Outlook client to automatically disclose NTLM hashes</a:t>
            </a:r>
            <a:r>
              <a:rPr lang="en-US" dirty="0">
                <a:cs typeface="Arial"/>
              </a:rPr>
              <a:t> (</a:t>
            </a:r>
            <a:r>
              <a:rPr lang="en-US" sz="2400" dirty="0">
                <a:latin typeface="Arial"/>
                <a:cs typeface="Arial"/>
              </a:rPr>
              <a:t>format in which user passwords are stored on Windows)</a:t>
            </a:r>
          </a:p>
          <a:p>
            <a:pPr marL="474980" lvl="1"/>
            <a:r>
              <a:rPr lang="en-US" sz="2400" dirty="0">
                <a:latin typeface="Arial"/>
                <a:cs typeface="Arial"/>
              </a:rPr>
              <a:t>The attack utilizes a Universal Naming Convention that allows for a custom notification sound for things like meeting reminders</a:t>
            </a:r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C1A655-D700-78E7-EE84-FA1EB558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[Internal Use] for Check Point employees​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87840223-3362-003F-8A4A-641EA23D1C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s://www.huntress.com/blog/everything-we-know-about-cve-2023-23397">
            <a:extLst>
              <a:ext uri="{FF2B5EF4-FFF2-40B4-BE49-F238E27FC236}">
                <a16:creationId xmlns:a16="http://schemas.microsoft.com/office/drawing/2014/main" id="{374E89FA-4AB7-D6F5-B05A-DEA7DA41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82" y="1659238"/>
            <a:ext cx="5672168" cy="35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60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1AAB-DF7B-5381-D56E-94DA435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What is CVE-2023-23397? The Zero Click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F5FF-D6DB-C7E8-0993-C00EB987D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225" y="1015885"/>
            <a:ext cx="5884001" cy="52067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4638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74980" lvl="1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No need to click, no interaction needed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Exploit happens during Outlook processing upon arrival to the client-side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Triggered when victim’s client is prompted and notified </a:t>
            </a:r>
            <a:r>
              <a:rPr lang="en-US" sz="2200" u="sng" dirty="0">
                <a:latin typeface="Arial"/>
                <a:cs typeface="Arial"/>
              </a:rPr>
              <a:t>even before message preview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This attack only affected Windows Outlook desktop client </a:t>
            </a:r>
          </a:p>
          <a:p>
            <a:pPr marL="474980" lvl="1"/>
            <a:r>
              <a:rPr lang="en-US" sz="2400" dirty="0">
                <a:latin typeface="Arial"/>
                <a:cs typeface="Arial"/>
              </a:rPr>
              <a:t>This attack was mostly done through a calendar invite. The .msg file arrives at the Outlook server &amp; initiating a connection for NTLM authentication</a:t>
            </a:r>
          </a:p>
          <a:p>
            <a:pPr marL="474980" lvl="1"/>
            <a:endParaRPr lang="en-US" sz="2400" dirty="0">
              <a:solidFill>
                <a:srgbClr val="4D4D4F"/>
              </a:solidFill>
              <a:cs typeface="Arial"/>
            </a:endParaRPr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C1A655-D700-78E7-EE84-FA1EB558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[Internal Use] for Check Point employees​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87840223-3362-003F-8A4A-641EA23D1C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6" descr="https://www.huntress.com/blog/everything-we-know-about-cve-2023-23397">
            <a:extLst>
              <a:ext uri="{FF2B5EF4-FFF2-40B4-BE49-F238E27FC236}">
                <a16:creationId xmlns:a16="http://schemas.microsoft.com/office/drawing/2014/main" id="{C630F407-4680-3659-3C7A-3129C6A6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14" y="1819659"/>
            <a:ext cx="5378063" cy="33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6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6192B348-D6EB-722E-A621-CE12EFD64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36002" y="6543915"/>
            <a:ext cx="3098288" cy="3024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 [Internal Use] for Check Point employees​</a:t>
            </a:r>
          </a:p>
        </p:txBody>
      </p:sp>
      <p:pic>
        <p:nvPicPr>
          <p:cNvPr id="7" name="Online Media 6" title="CVE-2023-23397 No Observed rundll32.exe">
            <a:hlinkClick r:id="" action="ppaction://media"/>
            <a:extLst>
              <a:ext uri="{FF2B5EF4-FFF2-40B4-BE49-F238E27FC236}">
                <a16:creationId xmlns:a16="http://schemas.microsoft.com/office/drawing/2014/main" id="{9B63F0D2-4133-F6FA-C559-9E135BED16AF}"/>
              </a:ext>
            </a:extLst>
          </p:cNvPr>
          <p:cNvPicPr>
            <a:picLocks noGrp="1" noRot="1" noChangeAspect="1"/>
          </p:cNvPicPr>
          <p:nvPr>
            <p:ph sz="quarter" idx="1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7689" y="1457960"/>
            <a:ext cx="6234853" cy="467614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E4F6E2-2FF7-835A-F901-9C0D587C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6" y="460552"/>
            <a:ext cx="9859907" cy="923748"/>
          </a:xfrm>
        </p:spPr>
        <p:txBody>
          <a:bodyPr wrap="square" anchor="t">
            <a:normAutofit/>
          </a:bodyPr>
          <a:lstStyle/>
          <a:p>
            <a:r>
              <a:rPr lang="en-US"/>
              <a:t>CVE 2023-23397 In Action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762BB0D-A169-4EEF-D161-6594D3B919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31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1AAB-DF7B-5381-D56E-94DA435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Part 2: CVE-2023-29324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F5FF-D6DB-C7E8-0993-C00EB987D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225" y="1015885"/>
            <a:ext cx="6082784" cy="52067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4638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74980" lvl="1"/>
            <a:r>
              <a:rPr lang="en-US" sz="2200" dirty="0">
                <a:latin typeface="Arial"/>
                <a:cs typeface="Arial"/>
              </a:rPr>
              <a:t>May 9th, 2023 - </a:t>
            </a:r>
            <a:r>
              <a:rPr lang="en-US" sz="2000" dirty="0">
                <a:latin typeface="Arial"/>
                <a:cs typeface="Arial"/>
              </a:rPr>
              <a:t>New vulnerability released </a:t>
            </a:r>
            <a:endParaRPr lang="en-US" dirty="0"/>
          </a:p>
          <a:p>
            <a:pPr marL="474980" lvl="1"/>
            <a:r>
              <a:rPr lang="en-US" sz="2200" dirty="0">
                <a:latin typeface="Arial"/>
                <a:cs typeface="Arial"/>
              </a:rPr>
              <a:t>Designed to exploit the original patch MSFT put in place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Vulnerability is in the MSHTML Platform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Can trick a security check used in the patch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A malicious URL that evade zone checks, allows for original vulnerability to work</a:t>
            </a:r>
          </a:p>
          <a:p>
            <a:pPr marL="474980" lvl="1"/>
            <a:r>
              <a:rPr lang="en-US" sz="2200" dirty="0">
                <a:latin typeface="Arial"/>
                <a:cs typeface="Arial"/>
              </a:rPr>
              <a:t>Patched by Microsoft Windows Outlook desktop client </a:t>
            </a:r>
            <a:endParaRPr lang="en-US" dirty="0"/>
          </a:p>
          <a:p>
            <a:pPr marL="474980" lvl="1"/>
            <a:endParaRPr lang="en-US" sz="2200" dirty="0">
              <a:latin typeface="Arial"/>
              <a:cs typeface="Arial"/>
            </a:endParaRPr>
          </a:p>
          <a:p>
            <a:pPr marL="474980" lvl="1"/>
            <a:endParaRPr lang="en-US" sz="2400" dirty="0">
              <a:solidFill>
                <a:srgbClr val="4D4D4F"/>
              </a:solidFill>
              <a:cs typeface="Arial"/>
            </a:endParaRPr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C1A655-D700-78E7-EE84-FA1EB558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[Internal Use] for Check Point employees​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87840223-3362-003F-8A4A-641EA23D1C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https://www.akamai.com/site/en/images/blog/2023/important-outlook-vulnerability-bypass-windows-api2.pngGraphical user interface">
            <a:extLst>
              <a:ext uri="{FF2B5EF4-FFF2-40B4-BE49-F238E27FC236}">
                <a16:creationId xmlns:a16="http://schemas.microsoft.com/office/drawing/2014/main" id="{DE2E3A45-F8D8-20C1-CEBE-A69509EF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72" y="1525365"/>
            <a:ext cx="4870662" cy="39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15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A27C8E68-DEAB-B083-1E88-F072D64F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6002" y="6543915"/>
            <a:ext cx="3098288" cy="3024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 [Internal Use] for Check Point employees​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4C7EADF-E7B1-BAD4-D5B3-BED71EDA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Other Examples: Zero-Click Zip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B52AA-EAFC-8F64-5BD2-8822847BC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94" y="1525588"/>
            <a:ext cx="5121974" cy="4533380"/>
          </a:xfrm>
        </p:spPr>
        <p:txBody>
          <a:bodyPr wrap="square" anchor="t">
            <a:normAutofit/>
          </a:bodyPr>
          <a:lstStyle/>
          <a:p>
            <a:pPr marL="342900" indent="-342900"/>
            <a:r>
              <a:rPr lang="en-US" sz="2000" dirty="0">
                <a:latin typeface="Arial"/>
                <a:cs typeface="Arial"/>
              </a:rPr>
              <a:t>CVE-2020-9922</a:t>
            </a:r>
          </a:p>
          <a:p>
            <a:pPr marL="342900" indent="-342900"/>
            <a:r>
              <a:rPr lang="en-US" sz="2000" dirty="0">
                <a:latin typeface="Arial"/>
                <a:cs typeface="Arial"/>
              </a:rPr>
              <a:t>Affects iOS Mail App</a:t>
            </a:r>
          </a:p>
          <a:p>
            <a:pPr marL="342900" indent="-342900"/>
            <a:r>
              <a:rPr lang="en-US" sz="2000" dirty="0">
                <a:latin typeface="Arial"/>
                <a:cs typeface="Arial"/>
              </a:rPr>
              <a:t>Mail App parses file upon receipt, automatically unpacking them</a:t>
            </a:r>
          </a:p>
          <a:p>
            <a:pPr marL="342900" indent="-342900"/>
            <a:r>
              <a:rPr lang="en-US" sz="2000" dirty="0">
                <a:latin typeface="Arial"/>
                <a:cs typeface="Arial"/>
              </a:rPr>
              <a:t>Sending an email with a zip files automatically writes new mail rules and allows attacker to manipulate home files, exposing third party sensitive data</a:t>
            </a:r>
          </a:p>
          <a:p>
            <a:pPr marL="342900" indent="-342900"/>
            <a:r>
              <a:rPr lang="en-US" sz="2000" dirty="0">
                <a:latin typeface="Arial"/>
                <a:cs typeface="Arial"/>
              </a:rPr>
              <a:t>Leads to changes in victim configuration to allow for potential </a:t>
            </a:r>
            <a:r>
              <a:rPr lang="en-US" sz="2000" dirty="0" err="1">
                <a:latin typeface="Arial"/>
                <a:cs typeface="Arial"/>
              </a:rPr>
              <a:t>wormable</a:t>
            </a:r>
            <a:r>
              <a:rPr lang="en-US" sz="2000" dirty="0">
                <a:latin typeface="Arial"/>
                <a:cs typeface="Arial"/>
              </a:rPr>
              <a:t> exploit</a:t>
            </a:r>
          </a:p>
        </p:txBody>
      </p:sp>
      <p:pic>
        <p:nvPicPr>
          <p:cNvPr id="7" name="Picture 8" descr="https://mikko-kenttala.medium.com/zero-click-vulnerability-in-apples-macos-mail-59e0c14b106c&#10;">
            <a:extLst>
              <a:ext uri="{FF2B5EF4-FFF2-40B4-BE49-F238E27FC236}">
                <a16:creationId xmlns:a16="http://schemas.microsoft.com/office/drawing/2014/main" id="{C057A67B-4B46-2523-D036-4457D793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506" y="2204466"/>
            <a:ext cx="5121974" cy="3175624"/>
          </a:xfrm>
          <a:prstGeom prst="rect">
            <a:avLst/>
          </a:prstGeom>
          <a:noFill/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CECD374B-D438-51F4-1FA5-FDF5BDE84E5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67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1619E39F-EA92-A15D-BD64-61872441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[Internal Use] for Check Point employees​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59184-DBCD-7E0C-EF35-84B5F233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Other Examples: </a:t>
            </a:r>
            <a:r>
              <a:rPr lang="en-US" err="1">
                <a:latin typeface="Arial"/>
                <a:cs typeface="Arial"/>
              </a:rPr>
              <a:t>MailDemon</a:t>
            </a:r>
            <a:endParaRPr lang="en-US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811E3-0D73-EE05-2937-DCCFF5FF1B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/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iOS attack first discovered in 2020 </a:t>
            </a:r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Works by sending crafted email to iOS default mail application. Only requires mail application to be open in the background</a:t>
            </a:r>
          </a:p>
          <a:p>
            <a:pPr marL="342900" indent="-342900"/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Vulnerability is triggered while processing the downloaded email, and the email never gets fully downloaded to device</a:t>
            </a:r>
          </a:p>
          <a:p>
            <a:pPr marL="342900" indent="-342900"/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Enables attacker to remotely take over the device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474980" lvl="1"/>
            <a:endParaRPr lang="en-US" sz="1300" dirty="0">
              <a:solidFill>
                <a:srgbClr val="1C3136"/>
              </a:solidFill>
            </a:endParaRPr>
          </a:p>
          <a:p>
            <a:pPr marL="474980" lvl="1"/>
            <a:endParaRPr lang="en-US" dirty="0"/>
          </a:p>
          <a:p>
            <a:endParaRPr lang="en-US" dirty="0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1B89BF-D7E2-3CCC-B3D7-61956E7B20FB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5646928" y="1993197"/>
            <a:ext cx="5817131" cy="1860267"/>
          </a:xfr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3EBD493-5533-DD97-502B-80804106467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99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2CEB605E-FED3-3056-D1C0-1F689076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6002" y="6543915"/>
            <a:ext cx="3098288" cy="3024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 [Internal Use] for Check Point employees​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3E345C7-9D1D-6D63-3DBE-84C8D5A2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Other Examples: Project Zero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91B49-C8C0-E1F3-4BC6-D146CD7E4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94" y="1525588"/>
            <a:ext cx="5121974" cy="4533380"/>
          </a:xfrm>
        </p:spPr>
        <p:txBody>
          <a:bodyPr wrap="square" anchor="t">
            <a:normAutofit/>
          </a:bodyPr>
          <a:lstStyle/>
          <a:p>
            <a:pPr marL="342900" indent="-342900"/>
            <a:r>
              <a:rPr lang="en-US">
                <a:latin typeface="Arial"/>
                <a:cs typeface="Arial"/>
              </a:rPr>
              <a:t>CVE-2019-8626</a:t>
            </a:r>
          </a:p>
          <a:p>
            <a:pPr marL="342900" indent="-342900"/>
            <a:r>
              <a:rPr lang="en-US">
                <a:latin typeface="Arial"/>
                <a:cs typeface="Arial"/>
              </a:rPr>
              <a:t>The Apple Mail app processes incoming messages without any user interaction</a:t>
            </a:r>
            <a:endParaRPr lang="en-US"/>
          </a:p>
          <a:p>
            <a:pPr marL="342900" indent="-342900"/>
            <a:r>
              <a:rPr lang="en-US">
                <a:latin typeface="Arial"/>
                <a:cs typeface="Arial"/>
              </a:rPr>
              <a:t>Sending MIME messages over SMTP with Python</a:t>
            </a:r>
          </a:p>
          <a:p>
            <a:pPr marL="342900" indent="-342900"/>
            <a:r>
              <a:rPr lang="en-US">
                <a:latin typeface="Arial"/>
                <a:cs typeface="Arial"/>
              </a:rPr>
              <a:t>Allows for potential denial of service</a:t>
            </a:r>
          </a:p>
        </p:txBody>
      </p:sp>
      <p:pic>
        <p:nvPicPr>
          <p:cNvPr id="7" name="Picture 8" descr="https://i.blackhat.com/USA-19/Wednesday/us-19-Silvanovich-Look-No-Hands-The-Remote-Interactionless-Attack-Surface-Of-The-iPhone.pdf&#10;Description automatically generated">
            <a:extLst>
              <a:ext uri="{FF2B5EF4-FFF2-40B4-BE49-F238E27FC236}">
                <a16:creationId xmlns:a16="http://schemas.microsoft.com/office/drawing/2014/main" id="{8FC637CE-76B4-DC07-C173-43403129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506" y="1954770"/>
            <a:ext cx="5121974" cy="3675016"/>
          </a:xfrm>
          <a:prstGeom prst="rect">
            <a:avLst/>
          </a:prstGeom>
          <a:noFill/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C9EC33CA-3F45-03CB-709E-43F5FD2ABA0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04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B75BE8A7-81FF-5368-8F10-AE9AFB0B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6002" y="6543915"/>
            <a:ext cx="3098288" cy="3024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 [Internal Use] for Check Point employees​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4AFEBCC-26F3-A1B8-7FFA-90483F3A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95" y="460552"/>
            <a:ext cx="11025242" cy="9144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What should you know?</a:t>
            </a:r>
            <a:endParaRPr lang="en-US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B12BD0E9-4645-6719-5C64-3290A1FC7B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AA44A8-7F21-E7CA-3E3B-5EE70B00A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0310"/>
              </p:ext>
            </p:extLst>
          </p:nvPr>
        </p:nvGraphicFramePr>
        <p:xfrm>
          <a:off x="1202635" y="1222513"/>
          <a:ext cx="9730408" cy="500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1212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_CorpTemp_2022.potx" id="{7FCE50DC-3398-4FF8-9936-A5D65B4BBDA2}" vid="{CE42E83D-A6DE-4647-B90E-C6A560B26724}"/>
    </a:ext>
  </a:extLst>
</a:theme>
</file>

<file path=ppt/theme/theme3.xml><?xml version="1.0" encoding="utf-8"?>
<a:theme xmlns:a="http://schemas.openxmlformats.org/drawingml/2006/main" name="17_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89A83D1-2383-4488-8014-B7835870D471}" vid="{553F8269-7BDF-4F6B-B27C-793DA9056301}"/>
    </a:ext>
  </a:extLst>
</a:theme>
</file>

<file path=ppt/theme/theme5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_CorpTemp_2022.potx" id="{7FCE50DC-3398-4FF8-9936-A5D65B4BBDA2}" vid="{CE42E83D-A6DE-4647-B90E-C6A560B2672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0cf9a1c-2cb1-4d38-9733-321b2d511f49}" enabled="1" method="Standard" siteId="{612a5289-89a8-45c2-a40d-f36fadb6d37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884</Words>
  <Application>Microsoft Office PowerPoint</Application>
  <PresentationFormat>Widescreen</PresentationFormat>
  <Paragraphs>133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Ciscolight</vt:lpstr>
      <vt:lpstr>Franklin Gothic Medium</vt:lpstr>
      <vt:lpstr>Helvetica</vt:lpstr>
      <vt:lpstr>Helvetica Neue</vt:lpstr>
      <vt:lpstr>Noto Sans Symbols</vt:lpstr>
      <vt:lpstr>Poppins</vt:lpstr>
      <vt:lpstr>Poppins Light</vt:lpstr>
      <vt:lpstr>Poppins Medium</vt:lpstr>
      <vt:lpstr>Poppins Thin</vt:lpstr>
      <vt:lpstr>Roboto</vt:lpstr>
      <vt:lpstr>Roboto Light</vt:lpstr>
      <vt:lpstr>Roboto Medium</vt:lpstr>
      <vt:lpstr>Wingdings</vt:lpstr>
      <vt:lpstr>office theme</vt:lpstr>
      <vt:lpstr>CP_CorpTemp2020 (1)</vt:lpstr>
      <vt:lpstr>17_CP_CorpTemp2020 (1)</vt:lpstr>
      <vt:lpstr>CP_CorpTemp2020 (1)</vt:lpstr>
      <vt:lpstr>CP_CorpTemp2020 (1)</vt:lpstr>
      <vt:lpstr>PowerPoint Presentation</vt:lpstr>
      <vt:lpstr>What is CVE-2023-23397? The Zero Click Attack</vt:lpstr>
      <vt:lpstr>What is CVE-2023-23397? The Zero Click Attack</vt:lpstr>
      <vt:lpstr>CVE 2023-23397 In Action</vt:lpstr>
      <vt:lpstr>Part 2: CVE-2023-29324</vt:lpstr>
      <vt:lpstr>Other Examples: Zero-Click Zip</vt:lpstr>
      <vt:lpstr>Other Examples: MailDemon</vt:lpstr>
      <vt:lpstr>Other Examples: Project Zero</vt:lpstr>
      <vt:lpstr>What should you know?</vt:lpstr>
      <vt:lpstr>Inbox Incursions: What It Looks Like </vt:lpstr>
      <vt:lpstr>The Graph API </vt:lpstr>
      <vt:lpstr>API Throttling </vt:lpstr>
      <vt:lpstr>API Throttling </vt:lpstr>
      <vt:lpstr>Prevention First</vt:lpstr>
      <vt:lpstr>Complete Email Security vs A Point API Solution Other API solution solve a subset of phishing</vt:lpstr>
      <vt:lpstr>Takeaways</vt:lpstr>
      <vt:lpstr>Read the Report</vt:lpstr>
      <vt:lpstr>PowerPoint Presentation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Ryan</dc:creator>
  <cp:lastModifiedBy>Jacob Erling</cp:lastModifiedBy>
  <cp:revision>16</cp:revision>
  <dcterms:created xsi:type="dcterms:W3CDTF">2023-04-19T13:52:10Z</dcterms:created>
  <dcterms:modified xsi:type="dcterms:W3CDTF">2023-06-30T17:07:32Z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Verifier">
    <vt:lpwstr>IyCHJSc6Ni2APpMzOzkqPA==</vt:lpwstr>
  </property>
  <property fmtid="{D5CDD505-2E9C-101B-9397-08002B2CF9AE}" pid="5" name="PolicyName">
    <vt:lpwstr>IyBkiiooNjePMZkxLiQsPTo=</vt:lpwstr>
  </property>
  <property fmtid="{D5CDD505-2E9C-101B-9397-08002B2CF9AE}" pid="6" name="PolicyID">
    <vt:lpwstr/>
  </property>
  <property fmtid="{D5CDD505-2E9C-101B-9397-08002B2CF9AE}" pid="7" name="DomainID">
    <vt:lpwstr/>
  </property>
  <property fmtid="{D5CDD505-2E9C-101B-9397-08002B2CF9AE}" pid="8" name="HText">
    <vt:lpwstr/>
  </property>
  <property fmtid="{D5CDD505-2E9C-101B-9397-08002B2CF9AE}" pid="9" name="FText">
    <vt:lpwstr/>
  </property>
  <property fmtid="{D5CDD505-2E9C-101B-9397-08002B2CF9AE}" pid="10" name="WMark">
    <vt:lpwstr/>
  </property>
  <property fmtid="{D5CDD505-2E9C-101B-9397-08002B2CF9AE}" pid="11" name="Set">
    <vt:lpwstr>Ky4oOiM=</vt:lpwstr>
  </property>
  <property fmtid="{D5CDD505-2E9C-101B-9397-08002B2CF9AE}" pid="12" name="Version">
    <vt:lpwstr>Xw==</vt:lpwstr>
  </property>
</Properties>
</file>